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778A-CAC9-4908-B266-E5A567C68E86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F4463-1987-4E9C-91AE-C6958AB7D2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778A-CAC9-4908-B266-E5A567C68E86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F4463-1987-4E9C-91AE-C6958AB7D2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778A-CAC9-4908-B266-E5A567C68E86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F4463-1987-4E9C-91AE-C6958AB7D2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778A-CAC9-4908-B266-E5A567C68E86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F4463-1987-4E9C-91AE-C6958AB7D2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778A-CAC9-4908-B266-E5A567C68E86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F4463-1987-4E9C-91AE-C6958AB7D2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778A-CAC9-4908-B266-E5A567C68E86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F4463-1987-4E9C-91AE-C6958AB7D2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778A-CAC9-4908-B266-E5A567C68E86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F4463-1987-4E9C-91AE-C6958AB7D2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778A-CAC9-4908-B266-E5A567C68E86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F4463-1987-4E9C-91AE-C6958AB7D2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778A-CAC9-4908-B266-E5A567C68E86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F4463-1987-4E9C-91AE-C6958AB7D2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778A-CAC9-4908-B266-E5A567C68E86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F4463-1987-4E9C-91AE-C6958AB7D2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778A-CAC9-4908-B266-E5A567C68E86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F4463-1987-4E9C-91AE-C6958AB7D2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3778A-CAC9-4908-B266-E5A567C68E86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F4463-1987-4E9C-91AE-C6958AB7D2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9095875-cartoon-background-jungle-the-frame-of-the-tropical-pla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152400"/>
            <a:ext cx="8607309" cy="6477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8991600" cy="640080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1300" dirty="0" err="1" smtClean="0">
                <a:ln w="38100" cmpd="sng">
                  <a:solidFill>
                    <a:schemeClr val="tx1"/>
                  </a:solidFill>
                  <a:prstDash val="solid"/>
                </a:ln>
                <a:blipFill>
                  <a:blip r:embed="rId3"/>
                  <a:stretch>
                    <a:fillRect/>
                  </a:stretch>
                </a:blip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tlantaRounded" pitchFamily="2" charset="0"/>
              </a:rPr>
              <a:t>A</a:t>
            </a:r>
            <a:r>
              <a:rPr lang="en-US" sz="41300" dirty="0" err="1" smtClean="0">
                <a:ln w="38100" cmpd="sng">
                  <a:solidFill>
                    <a:schemeClr val="tx1"/>
                  </a:solidFill>
                  <a:prstDash val="solid"/>
                </a:ln>
                <a:blipFill>
                  <a:blip r:embed="rId4"/>
                  <a:stretch>
                    <a:fillRect/>
                  </a:stretch>
                </a:blip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tlantaRounded" pitchFamily="2" charset="0"/>
              </a:rPr>
              <a:t>a</a:t>
            </a:r>
            <a:endParaRPr lang="en-US" sz="41300" dirty="0">
              <a:ln w="38100" cmpd="sng">
                <a:solidFill>
                  <a:schemeClr val="tx1"/>
                </a:solidFill>
                <a:prstDash val="solid"/>
              </a:ln>
              <a:blipFill>
                <a:blip r:embed="rId4"/>
                <a:stretch>
                  <a:fillRect/>
                </a:stretch>
              </a:blip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tlantaRounded" pitchFamily="2" charset="0"/>
            </a:endParaRPr>
          </a:p>
        </p:txBody>
      </p:sp>
      <p:pic>
        <p:nvPicPr>
          <p:cNvPr id="22" name="Picture 21" descr="1069879_617773244902198_1955720952_n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4" name="Picture 23" descr="cikgu anis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43800" y="4267200"/>
            <a:ext cx="1752600" cy="23368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9095875-cartoon-background-jungle-the-frame-of-the-tropical-pla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152400"/>
            <a:ext cx="8607309" cy="6477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8991600" cy="640080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1300" dirty="0" err="1" smtClean="0">
                <a:ln w="38100" cmpd="sng">
                  <a:solidFill>
                    <a:schemeClr val="tx1"/>
                  </a:solidFill>
                  <a:prstDash val="solid"/>
                </a:ln>
                <a:blipFill>
                  <a:blip r:embed="rId3"/>
                  <a:stretch>
                    <a:fillRect/>
                  </a:stretch>
                </a:blip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tlantaRounded" pitchFamily="2" charset="0"/>
              </a:rPr>
              <a:t>J</a:t>
            </a:r>
            <a:r>
              <a:rPr lang="en-US" sz="41300" dirty="0" err="1" smtClean="0">
                <a:ln w="38100" cmpd="sng">
                  <a:solidFill>
                    <a:schemeClr val="tx1"/>
                  </a:solidFill>
                  <a:prstDash val="solid"/>
                </a:ln>
                <a:blipFill>
                  <a:blip r:embed="rId4"/>
                  <a:stretch>
                    <a:fillRect/>
                  </a:stretch>
                </a:blip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tlantaRounded" pitchFamily="2" charset="0"/>
              </a:rPr>
              <a:t>j</a:t>
            </a:r>
            <a:endParaRPr lang="en-US" sz="41300" dirty="0">
              <a:ln w="38100" cmpd="sng">
                <a:solidFill>
                  <a:schemeClr val="tx1"/>
                </a:solidFill>
                <a:prstDash val="solid"/>
              </a:ln>
              <a:blipFill>
                <a:blip r:embed="rId4"/>
                <a:stretch>
                  <a:fillRect/>
                </a:stretch>
              </a:blip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tlantaRounded" pitchFamily="2" charset="0"/>
            </a:endParaRPr>
          </a:p>
        </p:txBody>
      </p:sp>
      <p:pic>
        <p:nvPicPr>
          <p:cNvPr id="24" name="Picture 23" descr="cikgu anis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34200" y="3657600"/>
            <a:ext cx="1752600" cy="2336800"/>
          </a:xfrm>
          <a:prstGeom prst="rect">
            <a:avLst/>
          </a:prstGeom>
        </p:spPr>
      </p:pic>
      <p:pic>
        <p:nvPicPr>
          <p:cNvPr id="5" name="Picture 4" descr="1069879_617773244902198_1955720952_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9095875-cartoon-background-jungle-the-frame-of-the-tropical-pla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152400"/>
            <a:ext cx="8607309" cy="6477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8991600" cy="640080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1300" dirty="0" err="1" smtClean="0">
                <a:ln w="38100" cmpd="sng">
                  <a:solidFill>
                    <a:schemeClr val="tx1"/>
                  </a:solidFill>
                  <a:prstDash val="solid"/>
                </a:ln>
                <a:blipFill>
                  <a:blip r:embed="rId3"/>
                  <a:stretch>
                    <a:fillRect/>
                  </a:stretch>
                </a:blip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tlantaRounded" pitchFamily="2" charset="0"/>
              </a:rPr>
              <a:t>K</a:t>
            </a:r>
            <a:r>
              <a:rPr lang="en-US" sz="41300" dirty="0" err="1" smtClean="0">
                <a:ln w="38100" cmpd="sng">
                  <a:solidFill>
                    <a:schemeClr val="tx1"/>
                  </a:solidFill>
                  <a:prstDash val="solid"/>
                </a:ln>
                <a:blipFill>
                  <a:blip r:embed="rId4"/>
                  <a:stretch>
                    <a:fillRect/>
                  </a:stretch>
                </a:blip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tlantaRounded" pitchFamily="2" charset="0"/>
              </a:rPr>
              <a:t>k</a:t>
            </a:r>
            <a:endParaRPr lang="en-US" sz="41300" dirty="0">
              <a:ln w="38100" cmpd="sng">
                <a:solidFill>
                  <a:schemeClr val="tx1"/>
                </a:solidFill>
                <a:prstDash val="solid"/>
              </a:ln>
              <a:blipFill>
                <a:blip r:embed="rId4"/>
                <a:stretch>
                  <a:fillRect/>
                </a:stretch>
              </a:blip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tlantaRounded" pitchFamily="2" charset="0"/>
            </a:endParaRPr>
          </a:p>
        </p:txBody>
      </p:sp>
      <p:pic>
        <p:nvPicPr>
          <p:cNvPr id="24" name="Picture 23" descr="cikgu anis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91400" y="3733800"/>
            <a:ext cx="1752600" cy="2336800"/>
          </a:xfrm>
          <a:prstGeom prst="rect">
            <a:avLst/>
          </a:prstGeom>
        </p:spPr>
      </p:pic>
      <p:pic>
        <p:nvPicPr>
          <p:cNvPr id="5" name="Picture 4" descr="1069879_617773244902198_1955720952_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9095875-cartoon-background-jungle-the-frame-of-the-tropical-pla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152400"/>
            <a:ext cx="8607309" cy="6477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8991600" cy="640080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1300" dirty="0" err="1" smtClean="0">
                <a:ln w="38100" cmpd="sng">
                  <a:solidFill>
                    <a:schemeClr val="tx1"/>
                  </a:solidFill>
                  <a:prstDash val="solid"/>
                </a:ln>
                <a:blipFill>
                  <a:blip r:embed="rId3"/>
                  <a:stretch>
                    <a:fillRect/>
                  </a:stretch>
                </a:blip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tlantaRounded" pitchFamily="2" charset="0"/>
              </a:rPr>
              <a:t>L</a:t>
            </a:r>
            <a:r>
              <a:rPr lang="en-US" sz="41300" dirty="0" err="1" smtClean="0">
                <a:ln w="38100" cmpd="sng">
                  <a:solidFill>
                    <a:schemeClr val="tx1"/>
                  </a:solidFill>
                  <a:prstDash val="solid"/>
                </a:ln>
                <a:blipFill>
                  <a:blip r:embed="rId4"/>
                  <a:stretch>
                    <a:fillRect/>
                  </a:stretch>
                </a:blip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tlantaRounded" pitchFamily="2" charset="0"/>
              </a:rPr>
              <a:t>l</a:t>
            </a:r>
            <a:endParaRPr lang="en-US" sz="41300" dirty="0">
              <a:ln w="38100" cmpd="sng">
                <a:solidFill>
                  <a:schemeClr val="tx1"/>
                </a:solidFill>
                <a:prstDash val="solid"/>
              </a:ln>
              <a:blipFill>
                <a:blip r:embed="rId4"/>
                <a:stretch>
                  <a:fillRect/>
                </a:stretch>
              </a:blip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tlantaRounded" pitchFamily="2" charset="0"/>
            </a:endParaRPr>
          </a:p>
        </p:txBody>
      </p:sp>
      <p:pic>
        <p:nvPicPr>
          <p:cNvPr id="24" name="Picture 23" descr="cikgu anis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81800" y="3505200"/>
            <a:ext cx="1752600" cy="2336800"/>
          </a:xfrm>
          <a:prstGeom prst="rect">
            <a:avLst/>
          </a:prstGeom>
        </p:spPr>
      </p:pic>
      <p:pic>
        <p:nvPicPr>
          <p:cNvPr id="5" name="Picture 4" descr="1069879_617773244902198_1955720952_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9095875-cartoon-background-jungle-the-frame-of-the-tropical-pla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152400"/>
            <a:ext cx="8607309" cy="6477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457200"/>
            <a:ext cx="8991600" cy="538609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4400" dirty="0" smtClean="0">
                <a:ln w="38100" cmpd="sng">
                  <a:solidFill>
                    <a:schemeClr val="tx1"/>
                  </a:solidFill>
                  <a:prstDash val="solid"/>
                </a:ln>
                <a:blipFill>
                  <a:blip r:embed="rId3"/>
                  <a:stretch>
                    <a:fillRect/>
                  </a:stretch>
                </a:blip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tlantaRounded" pitchFamily="2" charset="0"/>
              </a:rPr>
              <a:t>M</a:t>
            </a:r>
            <a:r>
              <a:rPr lang="en-US" sz="34400" dirty="0" smtClean="0">
                <a:ln w="38100" cmpd="sng">
                  <a:solidFill>
                    <a:schemeClr val="tx1"/>
                  </a:solidFill>
                  <a:prstDash val="solid"/>
                </a:ln>
                <a:blipFill>
                  <a:blip r:embed="rId4"/>
                  <a:stretch>
                    <a:fillRect/>
                  </a:stretch>
                </a:blip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tlantaRounded" pitchFamily="2" charset="0"/>
              </a:rPr>
              <a:t>m</a:t>
            </a:r>
            <a:endParaRPr lang="en-US" sz="34400" dirty="0">
              <a:ln w="38100" cmpd="sng">
                <a:solidFill>
                  <a:schemeClr val="tx1"/>
                </a:solidFill>
                <a:prstDash val="solid"/>
              </a:ln>
              <a:blipFill>
                <a:blip r:embed="rId4"/>
                <a:stretch>
                  <a:fillRect/>
                </a:stretch>
              </a:blip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tlantaRounded" pitchFamily="2" charset="0"/>
            </a:endParaRPr>
          </a:p>
        </p:txBody>
      </p:sp>
      <p:pic>
        <p:nvPicPr>
          <p:cNvPr id="24" name="Picture 23" descr="cikgu anis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91400" y="3886200"/>
            <a:ext cx="1752600" cy="2336800"/>
          </a:xfrm>
          <a:prstGeom prst="rect">
            <a:avLst/>
          </a:prstGeom>
        </p:spPr>
      </p:pic>
      <p:pic>
        <p:nvPicPr>
          <p:cNvPr id="5" name="Picture 4" descr="1069879_617773244902198_1955720952_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9095875-cartoon-background-jungle-the-frame-of-the-tropical-pla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152400"/>
            <a:ext cx="8607309" cy="6477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8991600" cy="640080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1300" dirty="0" err="1" smtClean="0">
                <a:ln w="38100" cmpd="sng">
                  <a:solidFill>
                    <a:schemeClr val="tx1"/>
                  </a:solidFill>
                  <a:prstDash val="solid"/>
                </a:ln>
                <a:blipFill>
                  <a:blip r:embed="rId3"/>
                  <a:stretch>
                    <a:fillRect/>
                  </a:stretch>
                </a:blip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tlantaRounded" pitchFamily="2" charset="0"/>
              </a:rPr>
              <a:t>N</a:t>
            </a:r>
            <a:r>
              <a:rPr lang="en-US" sz="41300" dirty="0" err="1" smtClean="0">
                <a:ln w="38100" cmpd="sng">
                  <a:solidFill>
                    <a:schemeClr val="tx1"/>
                  </a:solidFill>
                  <a:prstDash val="solid"/>
                </a:ln>
                <a:blipFill>
                  <a:blip r:embed="rId4"/>
                  <a:stretch>
                    <a:fillRect/>
                  </a:stretch>
                </a:blip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tlantaRounded" pitchFamily="2" charset="0"/>
              </a:rPr>
              <a:t>n</a:t>
            </a:r>
            <a:endParaRPr lang="en-US" sz="41300" dirty="0">
              <a:ln w="38100" cmpd="sng">
                <a:solidFill>
                  <a:schemeClr val="tx1"/>
                </a:solidFill>
                <a:prstDash val="solid"/>
              </a:ln>
              <a:blipFill>
                <a:blip r:embed="rId4"/>
                <a:stretch>
                  <a:fillRect/>
                </a:stretch>
              </a:blip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tlantaRounded" pitchFamily="2" charset="0"/>
            </a:endParaRPr>
          </a:p>
        </p:txBody>
      </p:sp>
      <p:pic>
        <p:nvPicPr>
          <p:cNvPr id="24" name="Picture 23" descr="cikgu anis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91400" y="3962400"/>
            <a:ext cx="1752600" cy="2336800"/>
          </a:xfrm>
          <a:prstGeom prst="rect">
            <a:avLst/>
          </a:prstGeom>
        </p:spPr>
      </p:pic>
      <p:pic>
        <p:nvPicPr>
          <p:cNvPr id="5" name="Picture 4" descr="1069879_617773244902198_1955720952_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9095875-cartoon-background-jungle-the-frame-of-the-tropical-pla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152400"/>
            <a:ext cx="8607309" cy="6477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8991600" cy="640080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1300" dirty="0" err="1" smtClean="0">
                <a:ln w="38100" cmpd="sng">
                  <a:solidFill>
                    <a:schemeClr val="tx1"/>
                  </a:solidFill>
                  <a:prstDash val="solid"/>
                </a:ln>
                <a:blipFill>
                  <a:blip r:embed="rId3"/>
                  <a:stretch>
                    <a:fillRect/>
                  </a:stretch>
                </a:blip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tlantaRounded" pitchFamily="2" charset="0"/>
              </a:rPr>
              <a:t>O</a:t>
            </a:r>
            <a:r>
              <a:rPr lang="en-US" sz="41300" dirty="0" err="1" smtClean="0">
                <a:ln w="38100" cmpd="sng">
                  <a:solidFill>
                    <a:schemeClr val="tx1"/>
                  </a:solidFill>
                  <a:prstDash val="solid"/>
                </a:ln>
                <a:blipFill>
                  <a:blip r:embed="rId4"/>
                  <a:stretch>
                    <a:fillRect/>
                  </a:stretch>
                </a:blip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tlantaRounded" pitchFamily="2" charset="0"/>
              </a:rPr>
              <a:t>o</a:t>
            </a:r>
            <a:endParaRPr lang="en-US" sz="41300" dirty="0">
              <a:ln w="38100" cmpd="sng">
                <a:solidFill>
                  <a:schemeClr val="tx1"/>
                </a:solidFill>
                <a:prstDash val="solid"/>
              </a:ln>
              <a:blipFill>
                <a:blip r:embed="rId4"/>
                <a:stretch>
                  <a:fillRect/>
                </a:stretch>
              </a:blip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tlantaRounded" pitchFamily="2" charset="0"/>
            </a:endParaRPr>
          </a:p>
        </p:txBody>
      </p:sp>
      <p:pic>
        <p:nvPicPr>
          <p:cNvPr id="24" name="Picture 23" descr="cikgu anis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4038600"/>
            <a:ext cx="1752600" cy="2336800"/>
          </a:xfrm>
          <a:prstGeom prst="rect">
            <a:avLst/>
          </a:prstGeom>
        </p:spPr>
      </p:pic>
      <p:pic>
        <p:nvPicPr>
          <p:cNvPr id="5" name="Picture 4" descr="1069879_617773244902198_1955720952_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9095875-cartoon-background-jungle-the-frame-of-the-tropical-pla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152400"/>
            <a:ext cx="8607309" cy="6477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-457200"/>
            <a:ext cx="8991600" cy="640080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1300" dirty="0" smtClean="0">
                <a:ln w="38100" cmpd="sng">
                  <a:solidFill>
                    <a:schemeClr val="tx1"/>
                  </a:solidFill>
                  <a:prstDash val="solid"/>
                </a:ln>
                <a:blipFill>
                  <a:blip r:embed="rId3"/>
                  <a:stretch>
                    <a:fillRect/>
                  </a:stretch>
                </a:blip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tlantaRounded" pitchFamily="2" charset="0"/>
              </a:rPr>
              <a:t>P</a:t>
            </a:r>
            <a:r>
              <a:rPr lang="en-US" sz="41300" dirty="0" smtClean="0">
                <a:ln w="38100" cmpd="sng">
                  <a:solidFill>
                    <a:schemeClr val="tx1"/>
                  </a:solidFill>
                  <a:prstDash val="solid"/>
                </a:ln>
                <a:blipFill>
                  <a:blip r:embed="rId4"/>
                  <a:stretch>
                    <a:fillRect/>
                  </a:stretch>
                </a:blip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tlantaRounded" pitchFamily="2" charset="0"/>
              </a:rPr>
              <a:t>p</a:t>
            </a:r>
            <a:endParaRPr lang="en-US" sz="41300" dirty="0">
              <a:ln w="38100" cmpd="sng">
                <a:solidFill>
                  <a:schemeClr val="tx1"/>
                </a:solidFill>
                <a:prstDash val="solid"/>
              </a:ln>
              <a:blipFill>
                <a:blip r:embed="rId4"/>
                <a:stretch>
                  <a:fillRect/>
                </a:stretch>
              </a:blip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tlantaRounded" pitchFamily="2" charset="0"/>
            </a:endParaRPr>
          </a:p>
        </p:txBody>
      </p:sp>
      <p:pic>
        <p:nvPicPr>
          <p:cNvPr id="24" name="Picture 23" descr="cikgu anis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43200" y="3810000"/>
            <a:ext cx="1752600" cy="2336800"/>
          </a:xfrm>
          <a:prstGeom prst="rect">
            <a:avLst/>
          </a:prstGeom>
        </p:spPr>
      </p:pic>
      <p:pic>
        <p:nvPicPr>
          <p:cNvPr id="5" name="Picture 4" descr="1069879_617773244902198_1955720952_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9095875-cartoon-background-jungle-the-frame-of-the-tropical-pla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152400"/>
            <a:ext cx="8607309" cy="6477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381000" y="-457200"/>
            <a:ext cx="8991600" cy="640080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1300" dirty="0" err="1" smtClean="0">
                <a:ln w="38100" cmpd="sng">
                  <a:solidFill>
                    <a:schemeClr val="tx1"/>
                  </a:solidFill>
                  <a:prstDash val="solid"/>
                </a:ln>
                <a:blipFill>
                  <a:blip r:embed="rId3"/>
                  <a:stretch>
                    <a:fillRect/>
                  </a:stretch>
                </a:blip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tlantaRounded" pitchFamily="2" charset="0"/>
              </a:rPr>
              <a:t>Q</a:t>
            </a:r>
            <a:r>
              <a:rPr lang="en-US" sz="41300" dirty="0" err="1" smtClean="0">
                <a:ln w="38100" cmpd="sng">
                  <a:solidFill>
                    <a:schemeClr val="tx1"/>
                  </a:solidFill>
                  <a:prstDash val="solid"/>
                </a:ln>
                <a:blipFill>
                  <a:blip r:embed="rId4"/>
                  <a:stretch>
                    <a:fillRect/>
                  </a:stretch>
                </a:blip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tlantaRounded" pitchFamily="2" charset="0"/>
              </a:rPr>
              <a:t>q</a:t>
            </a:r>
            <a:endParaRPr lang="en-US" sz="41300" dirty="0">
              <a:ln w="38100" cmpd="sng">
                <a:solidFill>
                  <a:schemeClr val="tx1"/>
                </a:solidFill>
                <a:prstDash val="solid"/>
              </a:ln>
              <a:blipFill>
                <a:blip r:embed="rId4"/>
                <a:stretch>
                  <a:fillRect/>
                </a:stretch>
              </a:blip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tlantaRounded" pitchFamily="2" charset="0"/>
            </a:endParaRPr>
          </a:p>
        </p:txBody>
      </p:sp>
      <p:pic>
        <p:nvPicPr>
          <p:cNvPr id="24" name="Picture 23" descr="cikgu anis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43800" y="4267200"/>
            <a:ext cx="1752600" cy="2336800"/>
          </a:xfrm>
          <a:prstGeom prst="rect">
            <a:avLst/>
          </a:prstGeom>
        </p:spPr>
      </p:pic>
      <p:pic>
        <p:nvPicPr>
          <p:cNvPr id="5" name="Picture 4" descr="1069879_617773244902198_1955720952_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9095875-cartoon-background-jungle-the-frame-of-the-tropical-pla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152400"/>
            <a:ext cx="8607309" cy="6477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8991600" cy="640080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1300" dirty="0" err="1" smtClean="0">
                <a:ln w="38100" cmpd="sng">
                  <a:solidFill>
                    <a:schemeClr val="tx1"/>
                  </a:solidFill>
                  <a:prstDash val="solid"/>
                </a:ln>
                <a:blipFill>
                  <a:blip r:embed="rId3"/>
                  <a:stretch>
                    <a:fillRect/>
                  </a:stretch>
                </a:blip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tlantaRounded" pitchFamily="2" charset="0"/>
              </a:rPr>
              <a:t>R</a:t>
            </a:r>
            <a:r>
              <a:rPr lang="en-US" sz="41300" dirty="0" err="1" smtClean="0">
                <a:ln w="38100" cmpd="sng">
                  <a:solidFill>
                    <a:schemeClr val="tx1"/>
                  </a:solidFill>
                  <a:prstDash val="solid"/>
                </a:ln>
                <a:blipFill>
                  <a:blip r:embed="rId4"/>
                  <a:stretch>
                    <a:fillRect/>
                  </a:stretch>
                </a:blip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tlantaRounded" pitchFamily="2" charset="0"/>
              </a:rPr>
              <a:t>r</a:t>
            </a:r>
            <a:endParaRPr lang="en-US" sz="41300" dirty="0">
              <a:ln w="38100" cmpd="sng">
                <a:solidFill>
                  <a:schemeClr val="tx1"/>
                </a:solidFill>
                <a:prstDash val="solid"/>
              </a:ln>
              <a:blipFill>
                <a:blip r:embed="rId4"/>
                <a:stretch>
                  <a:fillRect/>
                </a:stretch>
              </a:blip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tlantaRounded" pitchFamily="2" charset="0"/>
            </a:endParaRPr>
          </a:p>
        </p:txBody>
      </p:sp>
      <p:pic>
        <p:nvPicPr>
          <p:cNvPr id="24" name="Picture 23" descr="cikgu anis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29400" y="3429000"/>
            <a:ext cx="1752600" cy="2336800"/>
          </a:xfrm>
          <a:prstGeom prst="rect">
            <a:avLst/>
          </a:prstGeom>
        </p:spPr>
      </p:pic>
      <p:pic>
        <p:nvPicPr>
          <p:cNvPr id="5" name="Picture 4" descr="1069879_617773244902198_1955720952_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9095875-cartoon-background-jungle-the-frame-of-the-tropical-pla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152400"/>
            <a:ext cx="8607309" cy="6477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8991600" cy="640080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1300" dirty="0" smtClean="0">
                <a:ln w="38100" cmpd="sng">
                  <a:solidFill>
                    <a:schemeClr val="tx1"/>
                  </a:solidFill>
                  <a:prstDash val="solid"/>
                </a:ln>
                <a:blipFill>
                  <a:blip r:embed="rId3"/>
                  <a:stretch>
                    <a:fillRect/>
                  </a:stretch>
                </a:blip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tlantaRounded" pitchFamily="2" charset="0"/>
              </a:rPr>
              <a:t>S</a:t>
            </a:r>
            <a:r>
              <a:rPr lang="en-US" sz="41300" dirty="0" smtClean="0">
                <a:ln w="38100" cmpd="sng">
                  <a:solidFill>
                    <a:schemeClr val="tx1"/>
                  </a:solidFill>
                  <a:prstDash val="solid"/>
                </a:ln>
                <a:blipFill>
                  <a:blip r:embed="rId4"/>
                  <a:stretch>
                    <a:fillRect/>
                  </a:stretch>
                </a:blip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tlantaRounded" pitchFamily="2" charset="0"/>
              </a:rPr>
              <a:t>s</a:t>
            </a:r>
            <a:endParaRPr lang="en-US" sz="41300" dirty="0">
              <a:ln w="38100" cmpd="sng">
                <a:solidFill>
                  <a:schemeClr val="tx1"/>
                </a:solidFill>
                <a:prstDash val="solid"/>
              </a:ln>
              <a:blipFill>
                <a:blip r:embed="rId4"/>
                <a:stretch>
                  <a:fillRect/>
                </a:stretch>
              </a:blip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tlantaRounded" pitchFamily="2" charset="0"/>
            </a:endParaRPr>
          </a:p>
        </p:txBody>
      </p:sp>
      <p:pic>
        <p:nvPicPr>
          <p:cNvPr id="24" name="Picture 23" descr="cikgu anis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91400" y="3962400"/>
            <a:ext cx="1752600" cy="2336800"/>
          </a:xfrm>
          <a:prstGeom prst="rect">
            <a:avLst/>
          </a:prstGeom>
        </p:spPr>
      </p:pic>
      <p:pic>
        <p:nvPicPr>
          <p:cNvPr id="5" name="Picture 4" descr="1069879_617773244902198_1955720952_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9095875-cartoon-background-jungle-the-frame-of-the-tropical-pla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152400"/>
            <a:ext cx="8607309" cy="6477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8991600" cy="640080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1300" dirty="0" smtClean="0">
                <a:ln w="38100" cmpd="sng">
                  <a:solidFill>
                    <a:schemeClr val="tx1"/>
                  </a:solidFill>
                  <a:prstDash val="solid"/>
                </a:ln>
                <a:blipFill>
                  <a:blip r:embed="rId3"/>
                  <a:stretch>
                    <a:fillRect/>
                  </a:stretch>
                </a:blip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tlantaRounded" pitchFamily="2" charset="0"/>
              </a:rPr>
              <a:t>B</a:t>
            </a:r>
            <a:r>
              <a:rPr lang="en-US" sz="41300" dirty="0" smtClean="0">
                <a:ln w="38100" cmpd="sng">
                  <a:solidFill>
                    <a:schemeClr val="tx1"/>
                  </a:solidFill>
                  <a:prstDash val="solid"/>
                </a:ln>
                <a:blipFill>
                  <a:blip r:embed="rId4"/>
                  <a:stretch>
                    <a:fillRect/>
                  </a:stretch>
                </a:blip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tlantaRounded" pitchFamily="2" charset="0"/>
              </a:rPr>
              <a:t>b</a:t>
            </a:r>
            <a:endParaRPr lang="en-US" sz="41300" dirty="0">
              <a:ln w="38100" cmpd="sng">
                <a:solidFill>
                  <a:schemeClr val="tx1"/>
                </a:solidFill>
                <a:prstDash val="solid"/>
              </a:ln>
              <a:blipFill>
                <a:blip r:embed="rId4"/>
                <a:stretch>
                  <a:fillRect/>
                </a:stretch>
              </a:blip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tlantaRounded" pitchFamily="2" charset="0"/>
            </a:endParaRPr>
          </a:p>
        </p:txBody>
      </p:sp>
      <p:pic>
        <p:nvPicPr>
          <p:cNvPr id="22" name="Picture 21" descr="1069879_617773244902198_1955720952_n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4" name="Picture 23" descr="cikgu anis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28600" y="4343400"/>
            <a:ext cx="1752600" cy="23368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9095875-cartoon-background-jungle-the-frame-of-the-tropical-pla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152400"/>
            <a:ext cx="8607309" cy="6477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8991600" cy="640080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1300" dirty="0" err="1" smtClean="0">
                <a:ln w="38100" cmpd="sng">
                  <a:solidFill>
                    <a:schemeClr val="tx1"/>
                  </a:solidFill>
                  <a:prstDash val="solid"/>
                </a:ln>
                <a:blipFill>
                  <a:blip r:embed="rId3"/>
                  <a:stretch>
                    <a:fillRect/>
                  </a:stretch>
                </a:blip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tlantaRounded" pitchFamily="2" charset="0"/>
              </a:rPr>
              <a:t>U</a:t>
            </a:r>
            <a:r>
              <a:rPr lang="en-US" sz="41300" dirty="0" err="1" smtClean="0">
                <a:ln w="38100" cmpd="sng">
                  <a:solidFill>
                    <a:schemeClr val="tx1"/>
                  </a:solidFill>
                  <a:prstDash val="solid"/>
                </a:ln>
                <a:blipFill>
                  <a:blip r:embed="rId4"/>
                  <a:stretch>
                    <a:fillRect/>
                  </a:stretch>
                </a:blip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tlantaRounded" pitchFamily="2" charset="0"/>
              </a:rPr>
              <a:t>u</a:t>
            </a:r>
            <a:endParaRPr lang="en-US" sz="41300" dirty="0">
              <a:ln w="38100" cmpd="sng">
                <a:solidFill>
                  <a:schemeClr val="tx1"/>
                </a:solidFill>
                <a:prstDash val="solid"/>
              </a:ln>
              <a:blipFill>
                <a:blip r:embed="rId4"/>
                <a:stretch>
                  <a:fillRect/>
                </a:stretch>
              </a:blip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tlantaRounded" pitchFamily="2" charset="0"/>
            </a:endParaRPr>
          </a:p>
        </p:txBody>
      </p:sp>
      <p:pic>
        <p:nvPicPr>
          <p:cNvPr id="24" name="Picture 23" descr="cikgu anis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8600" y="3886200"/>
            <a:ext cx="1752600" cy="2336800"/>
          </a:xfrm>
          <a:prstGeom prst="rect">
            <a:avLst/>
          </a:prstGeom>
        </p:spPr>
      </p:pic>
      <p:pic>
        <p:nvPicPr>
          <p:cNvPr id="5" name="Picture 4" descr="1069879_617773244902198_1955720952_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9095875-cartoon-background-jungle-the-frame-of-the-tropical-pla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152400"/>
            <a:ext cx="8607309" cy="6477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8991600" cy="640080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1300" dirty="0" smtClean="0">
                <a:ln w="38100" cmpd="sng">
                  <a:solidFill>
                    <a:schemeClr val="tx1"/>
                  </a:solidFill>
                  <a:prstDash val="solid"/>
                </a:ln>
                <a:blipFill>
                  <a:blip r:embed="rId3"/>
                  <a:stretch>
                    <a:fillRect/>
                  </a:stretch>
                </a:blip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tlantaRounded" pitchFamily="2" charset="0"/>
              </a:rPr>
              <a:t>V</a:t>
            </a:r>
            <a:r>
              <a:rPr lang="en-US" sz="41300" dirty="0" smtClean="0">
                <a:ln w="38100" cmpd="sng">
                  <a:solidFill>
                    <a:schemeClr val="tx1"/>
                  </a:solidFill>
                  <a:prstDash val="solid"/>
                </a:ln>
                <a:blipFill>
                  <a:blip r:embed="rId4"/>
                  <a:stretch>
                    <a:fillRect/>
                  </a:stretch>
                </a:blip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tlantaRounded" pitchFamily="2" charset="0"/>
              </a:rPr>
              <a:t>v</a:t>
            </a:r>
            <a:endParaRPr lang="en-US" sz="41300" dirty="0">
              <a:ln w="38100" cmpd="sng">
                <a:solidFill>
                  <a:schemeClr val="tx1"/>
                </a:solidFill>
                <a:prstDash val="solid"/>
              </a:ln>
              <a:blipFill>
                <a:blip r:embed="rId4"/>
                <a:stretch>
                  <a:fillRect/>
                </a:stretch>
              </a:blip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tlantaRounded" pitchFamily="2" charset="0"/>
            </a:endParaRPr>
          </a:p>
        </p:txBody>
      </p:sp>
      <p:pic>
        <p:nvPicPr>
          <p:cNvPr id="24" name="Picture 23" descr="cikgu anis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800" y="3733800"/>
            <a:ext cx="1752600" cy="2336800"/>
          </a:xfrm>
          <a:prstGeom prst="rect">
            <a:avLst/>
          </a:prstGeom>
        </p:spPr>
      </p:pic>
      <p:pic>
        <p:nvPicPr>
          <p:cNvPr id="5" name="Picture 4" descr="1069879_617773244902198_1955720952_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9095875-cartoon-background-jungle-the-frame-of-the-tropical-pla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152400"/>
            <a:ext cx="8607309" cy="6477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457200"/>
            <a:ext cx="8991600" cy="538609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4400" dirty="0" err="1" smtClean="0">
                <a:ln w="38100" cmpd="sng">
                  <a:solidFill>
                    <a:schemeClr val="tx1"/>
                  </a:solidFill>
                  <a:prstDash val="solid"/>
                </a:ln>
                <a:blipFill>
                  <a:blip r:embed="rId3"/>
                  <a:stretch>
                    <a:fillRect/>
                  </a:stretch>
                </a:blip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tlantaRounded" pitchFamily="2" charset="0"/>
              </a:rPr>
              <a:t>W</a:t>
            </a:r>
            <a:r>
              <a:rPr lang="en-US" sz="34400" dirty="0" err="1" smtClean="0">
                <a:ln w="38100" cmpd="sng">
                  <a:solidFill>
                    <a:schemeClr val="tx1"/>
                  </a:solidFill>
                  <a:prstDash val="solid"/>
                </a:ln>
                <a:blipFill>
                  <a:blip r:embed="rId4"/>
                  <a:stretch>
                    <a:fillRect/>
                  </a:stretch>
                </a:blip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tlantaRounded" pitchFamily="2" charset="0"/>
              </a:rPr>
              <a:t>w</a:t>
            </a:r>
            <a:endParaRPr lang="en-US" sz="34400" dirty="0">
              <a:ln w="38100" cmpd="sng">
                <a:solidFill>
                  <a:schemeClr val="tx1"/>
                </a:solidFill>
                <a:prstDash val="solid"/>
              </a:ln>
              <a:blipFill>
                <a:blip r:embed="rId4"/>
                <a:stretch>
                  <a:fillRect/>
                </a:stretch>
              </a:blip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tlantaRounded" pitchFamily="2" charset="0"/>
            </a:endParaRPr>
          </a:p>
        </p:txBody>
      </p:sp>
      <p:pic>
        <p:nvPicPr>
          <p:cNvPr id="24" name="Picture 23" descr="cikgu anis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62400" y="4114800"/>
            <a:ext cx="1752600" cy="2336800"/>
          </a:xfrm>
          <a:prstGeom prst="rect">
            <a:avLst/>
          </a:prstGeom>
        </p:spPr>
      </p:pic>
      <p:pic>
        <p:nvPicPr>
          <p:cNvPr id="5" name="Picture 4" descr="1069879_617773244902198_1955720952_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9095875-cartoon-background-jungle-the-frame-of-the-tropical-pla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152400"/>
            <a:ext cx="8607309" cy="6477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8991600" cy="640080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1300" dirty="0" smtClean="0">
                <a:ln w="38100" cmpd="sng">
                  <a:solidFill>
                    <a:schemeClr val="tx1"/>
                  </a:solidFill>
                  <a:prstDash val="solid"/>
                </a:ln>
                <a:blipFill>
                  <a:blip r:embed="rId3"/>
                  <a:stretch>
                    <a:fillRect/>
                  </a:stretch>
                </a:blip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tlantaRounded" pitchFamily="2" charset="0"/>
              </a:rPr>
              <a:t>X</a:t>
            </a:r>
            <a:r>
              <a:rPr lang="en-US" sz="41300" dirty="0" smtClean="0">
                <a:ln w="38100" cmpd="sng">
                  <a:solidFill>
                    <a:schemeClr val="tx1"/>
                  </a:solidFill>
                  <a:prstDash val="solid"/>
                </a:ln>
                <a:blipFill>
                  <a:blip r:embed="rId4"/>
                  <a:stretch>
                    <a:fillRect/>
                  </a:stretch>
                </a:blip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tlantaRounded" pitchFamily="2" charset="0"/>
              </a:rPr>
              <a:t>x</a:t>
            </a:r>
            <a:endParaRPr lang="en-US" sz="41300" dirty="0">
              <a:ln w="38100" cmpd="sng">
                <a:solidFill>
                  <a:schemeClr val="tx1"/>
                </a:solidFill>
                <a:prstDash val="solid"/>
              </a:ln>
              <a:blipFill>
                <a:blip r:embed="rId4"/>
                <a:stretch>
                  <a:fillRect/>
                </a:stretch>
              </a:blip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tlantaRounded" pitchFamily="2" charset="0"/>
            </a:endParaRPr>
          </a:p>
        </p:txBody>
      </p:sp>
      <p:pic>
        <p:nvPicPr>
          <p:cNvPr id="24" name="Picture 23" descr="cikgu anis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91400" y="3733800"/>
            <a:ext cx="1752600" cy="2336800"/>
          </a:xfrm>
          <a:prstGeom prst="rect">
            <a:avLst/>
          </a:prstGeom>
        </p:spPr>
      </p:pic>
      <p:pic>
        <p:nvPicPr>
          <p:cNvPr id="5" name="Picture 4" descr="1069879_617773244902198_1955720952_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9095875-cartoon-background-jungle-the-frame-of-the-tropical-pla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152400"/>
            <a:ext cx="8607309" cy="6477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400" y="-457200"/>
            <a:ext cx="8991600" cy="640080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1300" dirty="0" err="1" smtClean="0">
                <a:ln w="38100" cmpd="sng">
                  <a:solidFill>
                    <a:schemeClr val="tx1"/>
                  </a:solidFill>
                  <a:prstDash val="solid"/>
                </a:ln>
                <a:blipFill>
                  <a:blip r:embed="rId3"/>
                  <a:stretch>
                    <a:fillRect/>
                  </a:stretch>
                </a:blip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tlantaRounded" pitchFamily="2" charset="0"/>
              </a:rPr>
              <a:t>Y</a:t>
            </a:r>
            <a:r>
              <a:rPr lang="en-US" sz="41300" dirty="0" err="1" smtClean="0">
                <a:ln w="38100" cmpd="sng">
                  <a:solidFill>
                    <a:schemeClr val="tx1"/>
                  </a:solidFill>
                  <a:prstDash val="solid"/>
                </a:ln>
                <a:blipFill>
                  <a:blip r:embed="rId4"/>
                  <a:stretch>
                    <a:fillRect/>
                  </a:stretch>
                </a:blip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tlantaRounded" pitchFamily="2" charset="0"/>
              </a:rPr>
              <a:t>y</a:t>
            </a:r>
            <a:endParaRPr lang="en-US" sz="41300" dirty="0">
              <a:ln w="38100" cmpd="sng">
                <a:solidFill>
                  <a:schemeClr val="tx1"/>
                </a:solidFill>
                <a:prstDash val="solid"/>
              </a:ln>
              <a:blipFill>
                <a:blip r:embed="rId4"/>
                <a:stretch>
                  <a:fillRect/>
                </a:stretch>
              </a:blip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tlantaRounded" pitchFamily="2" charset="0"/>
            </a:endParaRPr>
          </a:p>
        </p:txBody>
      </p:sp>
      <p:pic>
        <p:nvPicPr>
          <p:cNvPr id="24" name="Picture 23" descr="cikgu anis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38200" y="3581400"/>
            <a:ext cx="1752600" cy="2336800"/>
          </a:xfrm>
          <a:prstGeom prst="rect">
            <a:avLst/>
          </a:prstGeom>
        </p:spPr>
      </p:pic>
      <p:pic>
        <p:nvPicPr>
          <p:cNvPr id="5" name="Picture 4" descr="1069879_617773244902198_1955720952_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9095875-cartoon-background-jungle-the-frame-of-the-tropical-pla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152400"/>
            <a:ext cx="8607309" cy="6477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8991600" cy="640080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1300" dirty="0" err="1" smtClean="0">
                <a:ln w="38100" cmpd="sng">
                  <a:solidFill>
                    <a:schemeClr val="tx1"/>
                  </a:solidFill>
                  <a:prstDash val="solid"/>
                </a:ln>
                <a:blipFill>
                  <a:blip r:embed="rId3"/>
                  <a:stretch>
                    <a:fillRect/>
                  </a:stretch>
                </a:blip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tlantaRounded" pitchFamily="2" charset="0"/>
              </a:rPr>
              <a:t>Z</a:t>
            </a:r>
            <a:r>
              <a:rPr lang="en-US" sz="41300" dirty="0" err="1" smtClean="0">
                <a:ln w="38100" cmpd="sng">
                  <a:solidFill>
                    <a:schemeClr val="tx1"/>
                  </a:solidFill>
                  <a:prstDash val="solid"/>
                </a:ln>
                <a:blipFill>
                  <a:blip r:embed="rId4"/>
                  <a:stretch>
                    <a:fillRect/>
                  </a:stretch>
                </a:blip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tlantaRounded" pitchFamily="2" charset="0"/>
              </a:rPr>
              <a:t>z</a:t>
            </a:r>
            <a:endParaRPr lang="en-US" sz="41300" dirty="0">
              <a:ln w="38100" cmpd="sng">
                <a:solidFill>
                  <a:schemeClr val="tx1"/>
                </a:solidFill>
                <a:prstDash val="solid"/>
              </a:ln>
              <a:blipFill>
                <a:blip r:embed="rId4"/>
                <a:stretch>
                  <a:fillRect/>
                </a:stretch>
              </a:blip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tlantaRounded" pitchFamily="2" charset="0"/>
            </a:endParaRPr>
          </a:p>
        </p:txBody>
      </p:sp>
      <p:pic>
        <p:nvPicPr>
          <p:cNvPr id="24" name="Picture 23" descr="cikgu anis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91400" y="3276600"/>
            <a:ext cx="1752600" cy="2336800"/>
          </a:xfrm>
          <a:prstGeom prst="rect">
            <a:avLst/>
          </a:prstGeom>
        </p:spPr>
      </p:pic>
      <p:pic>
        <p:nvPicPr>
          <p:cNvPr id="5" name="Picture 4" descr="1069879_617773244902198_1955720952_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9095875-cartoon-background-jungle-the-frame-of-the-tropical-pla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152400"/>
            <a:ext cx="8607309" cy="6477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8991600" cy="640080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41300" dirty="0">
              <a:ln w="38100" cmpd="sng">
                <a:solidFill>
                  <a:schemeClr val="tx1"/>
                </a:solidFill>
                <a:prstDash val="solid"/>
              </a:ln>
              <a:blipFill>
                <a:blip r:embed="rId3"/>
                <a:stretch>
                  <a:fillRect/>
                </a:stretch>
              </a:blip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tlantaRounded" pitchFamily="2" charset="0"/>
            </a:endParaRPr>
          </a:p>
        </p:txBody>
      </p:sp>
      <p:pic>
        <p:nvPicPr>
          <p:cNvPr id="24" name="Picture 23" descr="cikgu anis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43800" y="4267200"/>
            <a:ext cx="1752600" cy="2336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9095875-cartoon-background-jungle-the-frame-of-the-tropical-pla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152400"/>
            <a:ext cx="8607309" cy="6477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8991600" cy="640080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1300" dirty="0" smtClean="0">
                <a:ln w="38100" cmpd="sng">
                  <a:solidFill>
                    <a:schemeClr val="tx1"/>
                  </a:solidFill>
                  <a:prstDash val="solid"/>
                </a:ln>
                <a:blipFill>
                  <a:blip r:embed="rId3"/>
                  <a:stretch>
                    <a:fillRect/>
                  </a:stretch>
                </a:blip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tlantaRounded" pitchFamily="2" charset="0"/>
              </a:rPr>
              <a:t>C</a:t>
            </a:r>
            <a:r>
              <a:rPr lang="en-US" sz="41300" dirty="0" smtClean="0">
                <a:ln w="38100" cmpd="sng">
                  <a:solidFill>
                    <a:schemeClr val="tx1"/>
                  </a:solidFill>
                  <a:prstDash val="solid"/>
                </a:ln>
                <a:blipFill>
                  <a:blip r:embed="rId4"/>
                  <a:stretch>
                    <a:fillRect/>
                  </a:stretch>
                </a:blip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tlantaRounded" pitchFamily="2" charset="0"/>
              </a:rPr>
              <a:t>c</a:t>
            </a:r>
            <a:endParaRPr lang="en-US" sz="41300" dirty="0">
              <a:ln w="38100" cmpd="sng">
                <a:solidFill>
                  <a:schemeClr val="tx1"/>
                </a:solidFill>
                <a:prstDash val="solid"/>
              </a:ln>
              <a:blipFill>
                <a:blip r:embed="rId4"/>
                <a:stretch>
                  <a:fillRect/>
                </a:stretch>
              </a:blip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tlantaRounded" pitchFamily="2" charset="0"/>
            </a:endParaRPr>
          </a:p>
        </p:txBody>
      </p:sp>
      <p:pic>
        <p:nvPicPr>
          <p:cNvPr id="24" name="Picture 23" descr="cikgu anis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4800" y="3962400"/>
            <a:ext cx="1752600" cy="2336800"/>
          </a:xfrm>
          <a:prstGeom prst="rect">
            <a:avLst/>
          </a:prstGeom>
        </p:spPr>
      </p:pic>
      <p:pic>
        <p:nvPicPr>
          <p:cNvPr id="6" name="Picture 5" descr="1069879_617773244902198_1955720952_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9095875-cartoon-background-jungle-the-frame-of-the-tropical-pla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152400"/>
            <a:ext cx="8607309" cy="6477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8991600" cy="640080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1300" dirty="0" err="1" smtClean="0">
                <a:ln w="38100" cmpd="sng">
                  <a:solidFill>
                    <a:schemeClr val="tx1"/>
                  </a:solidFill>
                  <a:prstDash val="solid"/>
                </a:ln>
                <a:blipFill>
                  <a:blip r:embed="rId3"/>
                  <a:stretch>
                    <a:fillRect/>
                  </a:stretch>
                </a:blip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tlantaRounded" pitchFamily="2" charset="0"/>
              </a:rPr>
              <a:t>D</a:t>
            </a:r>
            <a:r>
              <a:rPr lang="en-US" sz="41300" dirty="0" err="1" smtClean="0">
                <a:ln w="38100" cmpd="sng">
                  <a:solidFill>
                    <a:schemeClr val="tx1"/>
                  </a:solidFill>
                  <a:prstDash val="solid"/>
                </a:ln>
                <a:blipFill>
                  <a:blip r:embed="rId4"/>
                  <a:stretch>
                    <a:fillRect/>
                  </a:stretch>
                </a:blip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tlantaRounded" pitchFamily="2" charset="0"/>
              </a:rPr>
              <a:t>d</a:t>
            </a:r>
            <a:endParaRPr lang="en-US" sz="41300" dirty="0">
              <a:ln w="38100" cmpd="sng">
                <a:solidFill>
                  <a:schemeClr val="tx1"/>
                </a:solidFill>
                <a:prstDash val="solid"/>
              </a:ln>
              <a:blipFill>
                <a:blip r:embed="rId4"/>
                <a:stretch>
                  <a:fillRect/>
                </a:stretch>
              </a:blip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tlantaRounded" pitchFamily="2" charset="0"/>
            </a:endParaRPr>
          </a:p>
        </p:txBody>
      </p:sp>
      <p:pic>
        <p:nvPicPr>
          <p:cNvPr id="24" name="Picture 23" descr="cikgu anis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43800" y="4267200"/>
            <a:ext cx="1752600" cy="2336800"/>
          </a:xfrm>
          <a:prstGeom prst="rect">
            <a:avLst/>
          </a:prstGeom>
        </p:spPr>
      </p:pic>
      <p:pic>
        <p:nvPicPr>
          <p:cNvPr id="5" name="Picture 4" descr="1069879_617773244902198_1955720952_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9095875-cartoon-background-jungle-the-frame-of-the-tropical-pla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152400"/>
            <a:ext cx="8607309" cy="6477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8991600" cy="640080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1300" dirty="0" err="1" smtClean="0">
                <a:ln w="38100" cmpd="sng">
                  <a:solidFill>
                    <a:schemeClr val="tx1"/>
                  </a:solidFill>
                  <a:prstDash val="solid"/>
                </a:ln>
                <a:blipFill>
                  <a:blip r:embed="rId3"/>
                  <a:stretch>
                    <a:fillRect/>
                  </a:stretch>
                </a:blip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tlantaRounded" pitchFamily="2" charset="0"/>
              </a:rPr>
              <a:t>E</a:t>
            </a:r>
            <a:r>
              <a:rPr lang="en-US" sz="41300" dirty="0" err="1" smtClean="0">
                <a:ln w="38100" cmpd="sng">
                  <a:solidFill>
                    <a:schemeClr val="tx1"/>
                  </a:solidFill>
                  <a:prstDash val="solid"/>
                </a:ln>
                <a:blipFill>
                  <a:blip r:embed="rId4"/>
                  <a:stretch>
                    <a:fillRect/>
                  </a:stretch>
                </a:blip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tlantaRounded" pitchFamily="2" charset="0"/>
              </a:rPr>
              <a:t>e</a:t>
            </a:r>
            <a:endParaRPr lang="en-US" sz="41300" dirty="0">
              <a:ln w="38100" cmpd="sng">
                <a:solidFill>
                  <a:schemeClr val="tx1"/>
                </a:solidFill>
                <a:prstDash val="solid"/>
              </a:ln>
              <a:blipFill>
                <a:blip r:embed="rId4"/>
                <a:stretch>
                  <a:fillRect/>
                </a:stretch>
              </a:blip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tlantaRounded" pitchFamily="2" charset="0"/>
            </a:endParaRPr>
          </a:p>
        </p:txBody>
      </p:sp>
      <p:pic>
        <p:nvPicPr>
          <p:cNvPr id="24" name="Picture 23" descr="cikgu anis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1000" y="3124200"/>
            <a:ext cx="1752600" cy="2336800"/>
          </a:xfrm>
          <a:prstGeom prst="rect">
            <a:avLst/>
          </a:prstGeom>
        </p:spPr>
      </p:pic>
      <p:pic>
        <p:nvPicPr>
          <p:cNvPr id="5" name="Picture 4" descr="1069879_617773244902198_1955720952_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9095875-cartoon-background-jungle-the-frame-of-the-tropical-pla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152400"/>
            <a:ext cx="8607309" cy="6477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8991600" cy="640080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1300" dirty="0" smtClean="0">
                <a:ln w="38100" cmpd="sng">
                  <a:solidFill>
                    <a:schemeClr val="tx1"/>
                  </a:solidFill>
                  <a:prstDash val="solid"/>
                </a:ln>
                <a:blipFill>
                  <a:blip r:embed="rId3"/>
                  <a:stretch>
                    <a:fillRect/>
                  </a:stretch>
                </a:blip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tlantaRounded" pitchFamily="2" charset="0"/>
              </a:rPr>
              <a:t>F</a:t>
            </a:r>
            <a:r>
              <a:rPr lang="en-US" sz="41300" dirty="0" smtClean="0">
                <a:ln w="38100" cmpd="sng">
                  <a:solidFill>
                    <a:schemeClr val="tx1"/>
                  </a:solidFill>
                  <a:prstDash val="solid"/>
                </a:ln>
                <a:blipFill>
                  <a:blip r:embed="rId4"/>
                  <a:stretch>
                    <a:fillRect/>
                  </a:stretch>
                </a:blip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tlantaRounded" pitchFamily="2" charset="0"/>
              </a:rPr>
              <a:t>f</a:t>
            </a:r>
            <a:endParaRPr lang="en-US" sz="41300" dirty="0">
              <a:ln w="38100" cmpd="sng">
                <a:solidFill>
                  <a:schemeClr val="tx1"/>
                </a:solidFill>
                <a:prstDash val="solid"/>
              </a:ln>
              <a:blipFill>
                <a:blip r:embed="rId4"/>
                <a:stretch>
                  <a:fillRect/>
                </a:stretch>
              </a:blip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tlantaRounded" pitchFamily="2" charset="0"/>
            </a:endParaRPr>
          </a:p>
        </p:txBody>
      </p:sp>
      <p:pic>
        <p:nvPicPr>
          <p:cNvPr id="24" name="Picture 23" descr="cikgu anis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81800" y="3962400"/>
            <a:ext cx="1752600" cy="2336800"/>
          </a:xfrm>
          <a:prstGeom prst="rect">
            <a:avLst/>
          </a:prstGeom>
        </p:spPr>
      </p:pic>
      <p:pic>
        <p:nvPicPr>
          <p:cNvPr id="5" name="Picture 4" descr="1069879_617773244902198_1955720952_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9095875-cartoon-background-jungle-the-frame-of-the-tropical-pla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152400"/>
            <a:ext cx="8607309" cy="6477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-304800"/>
            <a:ext cx="8991600" cy="640080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1300" dirty="0" err="1" smtClean="0">
                <a:ln w="38100" cmpd="sng">
                  <a:solidFill>
                    <a:schemeClr val="tx1"/>
                  </a:solidFill>
                  <a:prstDash val="solid"/>
                </a:ln>
                <a:blipFill>
                  <a:blip r:embed="rId3"/>
                  <a:stretch>
                    <a:fillRect/>
                  </a:stretch>
                </a:blip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tlantaRounded" pitchFamily="2" charset="0"/>
              </a:rPr>
              <a:t>G</a:t>
            </a:r>
            <a:r>
              <a:rPr lang="en-US" sz="41300" dirty="0" err="1" smtClean="0">
                <a:ln w="38100" cmpd="sng">
                  <a:solidFill>
                    <a:schemeClr val="tx1"/>
                  </a:solidFill>
                  <a:prstDash val="solid"/>
                </a:ln>
                <a:blipFill>
                  <a:blip r:embed="rId4"/>
                  <a:stretch>
                    <a:fillRect/>
                  </a:stretch>
                </a:blip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tlantaRounded" pitchFamily="2" charset="0"/>
              </a:rPr>
              <a:t>g</a:t>
            </a:r>
            <a:endParaRPr lang="en-US" sz="41300" dirty="0">
              <a:ln w="38100" cmpd="sng">
                <a:solidFill>
                  <a:schemeClr val="tx1"/>
                </a:solidFill>
                <a:prstDash val="solid"/>
              </a:ln>
              <a:blipFill>
                <a:blip r:embed="rId4"/>
                <a:stretch>
                  <a:fillRect/>
                </a:stretch>
              </a:blip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tlantaRounded" pitchFamily="2" charset="0"/>
            </a:endParaRPr>
          </a:p>
        </p:txBody>
      </p:sp>
      <p:pic>
        <p:nvPicPr>
          <p:cNvPr id="24" name="Picture 23" descr="cikgu anis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8600" y="3962400"/>
            <a:ext cx="1752600" cy="2336800"/>
          </a:xfrm>
          <a:prstGeom prst="rect">
            <a:avLst/>
          </a:prstGeom>
        </p:spPr>
      </p:pic>
      <p:pic>
        <p:nvPicPr>
          <p:cNvPr id="5" name="Picture 4" descr="1069879_617773244902198_1955720952_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9095875-cartoon-background-jungle-the-frame-of-the-tropical-pla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152400"/>
            <a:ext cx="8607309" cy="6477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8991600" cy="640080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1300" dirty="0" err="1" smtClean="0">
                <a:ln w="38100" cmpd="sng">
                  <a:solidFill>
                    <a:schemeClr val="tx1"/>
                  </a:solidFill>
                  <a:prstDash val="solid"/>
                </a:ln>
                <a:blipFill>
                  <a:blip r:embed="rId3"/>
                  <a:stretch>
                    <a:fillRect/>
                  </a:stretch>
                </a:blip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tlantaRounded" pitchFamily="2" charset="0"/>
              </a:rPr>
              <a:t>H</a:t>
            </a:r>
            <a:r>
              <a:rPr lang="en-US" sz="41300" dirty="0" err="1" smtClean="0">
                <a:ln w="38100" cmpd="sng">
                  <a:solidFill>
                    <a:schemeClr val="tx1"/>
                  </a:solidFill>
                  <a:prstDash val="solid"/>
                </a:ln>
                <a:blipFill>
                  <a:blip r:embed="rId4"/>
                  <a:stretch>
                    <a:fillRect/>
                  </a:stretch>
                </a:blip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tlantaRounded" pitchFamily="2" charset="0"/>
              </a:rPr>
              <a:t>h</a:t>
            </a:r>
            <a:endParaRPr lang="en-US" sz="41300" dirty="0">
              <a:ln w="38100" cmpd="sng">
                <a:solidFill>
                  <a:schemeClr val="tx1"/>
                </a:solidFill>
                <a:prstDash val="solid"/>
              </a:ln>
              <a:blipFill>
                <a:blip r:embed="rId4"/>
                <a:stretch>
                  <a:fillRect/>
                </a:stretch>
              </a:blip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tlantaRounded" pitchFamily="2" charset="0"/>
            </a:endParaRPr>
          </a:p>
        </p:txBody>
      </p:sp>
      <p:pic>
        <p:nvPicPr>
          <p:cNvPr id="24" name="Picture 23" descr="cikgu anis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43800" y="4267200"/>
            <a:ext cx="1752600" cy="2336800"/>
          </a:xfrm>
          <a:prstGeom prst="rect">
            <a:avLst/>
          </a:prstGeom>
        </p:spPr>
      </p:pic>
      <p:pic>
        <p:nvPicPr>
          <p:cNvPr id="5" name="Picture 4" descr="1069879_617773244902198_1955720952_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9095875-cartoon-background-jungle-the-frame-of-the-tropical-pla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152400"/>
            <a:ext cx="8607309" cy="6477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8991600" cy="640080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1300" dirty="0" smtClean="0">
                <a:ln w="38100" cmpd="sng">
                  <a:solidFill>
                    <a:schemeClr val="tx1"/>
                  </a:solidFill>
                  <a:prstDash val="solid"/>
                </a:ln>
                <a:blipFill>
                  <a:blip r:embed="rId3"/>
                  <a:stretch>
                    <a:fillRect/>
                  </a:stretch>
                </a:blip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tlantaRounded" pitchFamily="2" charset="0"/>
              </a:rPr>
              <a:t>I</a:t>
            </a:r>
            <a:r>
              <a:rPr lang="en-US" sz="41300" dirty="0" smtClean="0">
                <a:ln w="38100" cmpd="sng">
                  <a:solidFill>
                    <a:schemeClr val="tx1"/>
                  </a:solidFill>
                  <a:prstDash val="solid"/>
                </a:ln>
                <a:blipFill>
                  <a:blip r:embed="rId4"/>
                  <a:stretch>
                    <a:fillRect/>
                  </a:stretch>
                </a:blip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tlantaRounded" pitchFamily="2" charset="0"/>
              </a:rPr>
              <a:t>i</a:t>
            </a:r>
            <a:endParaRPr lang="en-US" sz="41300" dirty="0">
              <a:ln w="38100" cmpd="sng">
                <a:solidFill>
                  <a:schemeClr val="tx1"/>
                </a:solidFill>
                <a:prstDash val="solid"/>
              </a:ln>
              <a:blipFill>
                <a:blip r:embed="rId4"/>
                <a:stretch>
                  <a:fillRect/>
                </a:stretch>
              </a:blip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tlantaRounded" pitchFamily="2" charset="0"/>
            </a:endParaRPr>
          </a:p>
        </p:txBody>
      </p:sp>
      <p:pic>
        <p:nvPicPr>
          <p:cNvPr id="24" name="Picture 23" descr="cikgu anis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81800" y="3657600"/>
            <a:ext cx="1752600" cy="2336800"/>
          </a:xfrm>
          <a:prstGeom prst="rect">
            <a:avLst/>
          </a:prstGeom>
        </p:spPr>
      </p:pic>
      <p:pic>
        <p:nvPicPr>
          <p:cNvPr id="5" name="Picture 4" descr="1069879_617773244902198_1955720952_n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25</Words>
  <Application>Microsoft Office PowerPoint</Application>
  <PresentationFormat>On-screen Show (4:3)</PresentationFormat>
  <Paragraphs>25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</dc:creator>
  <cp:lastModifiedBy>Win7</cp:lastModifiedBy>
  <cp:revision>13</cp:revision>
  <dcterms:created xsi:type="dcterms:W3CDTF">2013-12-04T02:24:03Z</dcterms:created>
  <dcterms:modified xsi:type="dcterms:W3CDTF">2013-12-04T04:25:35Z</dcterms:modified>
</cp:coreProperties>
</file>