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D65C"/>
    <a:srgbClr val="47D147"/>
    <a:srgbClr val="33CC33"/>
    <a:srgbClr val="FF3300"/>
    <a:srgbClr val="00FF00"/>
    <a:srgbClr val="0000FF"/>
    <a:srgbClr val="FF993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15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5188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394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6023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568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917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38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6674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2477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2504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8707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85464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E6D70-A9CD-4EE8-A01C-14A604084DDB}" type="datetimeFigureOut">
              <a:rPr lang="en-MY" smtClean="0"/>
              <a:t>16/12/2013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EBEE9-5E2B-404C-B59F-62ED0545AC6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63490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80904" y="-1683568"/>
            <a:ext cx="5030544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5CD65C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  <a:ea typeface="123Marker" pitchFamily="2" charset="0"/>
              </a:rPr>
              <a:t>0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5CD65C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  <a:ea typeface="123Mark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63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05995" y="-2115616"/>
            <a:ext cx="4532010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9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3" name="Picture 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98" y="126876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173" y="245689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222" y="2223163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738" y="3104964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42900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462" y="4725144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6238" y="94424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926" y="126876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44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4492" y="-1611560"/>
            <a:ext cx="2661306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1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9933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4" name="Picture 3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061" y="1621873"/>
            <a:ext cx="1512167" cy="136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921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82102" y="-2331640"/>
            <a:ext cx="4163319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2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239" y="755114"/>
            <a:ext cx="1240873" cy="124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User\Documents\bo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509" y="3795789"/>
            <a:ext cx="1337401" cy="1201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475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2316" y="-1899592"/>
            <a:ext cx="3930884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339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3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339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13" name="Picture 1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297" y="1484785"/>
            <a:ext cx="1152128" cy="1052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C:\Users\User\Documents\bo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763223"/>
            <a:ext cx="1152128" cy="10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 descr="C:\Users\User\Documents\bola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51417"/>
            <a:ext cx="1152128" cy="103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088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290" y="-1755576"/>
            <a:ext cx="4429419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4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3" name="Picture 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64" y="1412776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756" y="3978056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10" y="4797152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10" y="2907239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3533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37627" y="-1683568"/>
            <a:ext cx="4068743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5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7030A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3" name="Picture 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068960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897147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667" y="1412776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869160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971" y="4459612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2678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7744" y="-1695271"/>
            <a:ext cx="4456669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6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3" name="Picture 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10" y="2907239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7" y="2088143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267" y="1412776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0283" y="4869160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003" y="3573016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392112"/>
            <a:ext cx="911685" cy="81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32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0538" y="-1827584"/>
            <a:ext cx="3863558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7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00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3398" y="126876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903" y="4227617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37" y="5013176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3904" y="3159267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6378" y="1598941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22163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9683" y="124995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6501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43808" y="-2043608"/>
            <a:ext cx="3964547" cy="93256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8</a:t>
            </a:r>
            <a:endParaRPr lang="en-US" sz="60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FF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  <p:pic>
        <p:nvPicPr>
          <p:cNvPr id="3" name="Picture 2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0671" y="1052736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226099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5734" y="4005064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459" y="396688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79715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0006" y="2204864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416" y="2996952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 descr="C:\Users\User\Documents\bol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2759" y="2528900"/>
            <a:ext cx="721329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60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10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2013-12-16T06:44:22Z</dcterms:created>
  <dcterms:modified xsi:type="dcterms:W3CDTF">2013-12-16T07:38:59Z</dcterms:modified>
</cp:coreProperties>
</file>