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65DF-F2D7-40E5-93F8-FD4A4CCC7B71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F9C-EAB4-4190-B5B7-BC0F716DC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65DF-F2D7-40E5-93F8-FD4A4CCC7B71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F9C-EAB4-4190-B5B7-BC0F716DC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65DF-F2D7-40E5-93F8-FD4A4CCC7B71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F9C-EAB4-4190-B5B7-BC0F716DC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65DF-F2D7-40E5-93F8-FD4A4CCC7B71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F9C-EAB4-4190-B5B7-BC0F716DC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65DF-F2D7-40E5-93F8-FD4A4CCC7B71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F9C-EAB4-4190-B5B7-BC0F716DC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65DF-F2D7-40E5-93F8-FD4A4CCC7B71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F9C-EAB4-4190-B5B7-BC0F716DC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65DF-F2D7-40E5-93F8-FD4A4CCC7B71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F9C-EAB4-4190-B5B7-BC0F716DC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65DF-F2D7-40E5-93F8-FD4A4CCC7B71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F9C-EAB4-4190-B5B7-BC0F716DC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65DF-F2D7-40E5-93F8-FD4A4CCC7B71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F9C-EAB4-4190-B5B7-BC0F716DC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65DF-F2D7-40E5-93F8-FD4A4CCC7B71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F9C-EAB4-4190-B5B7-BC0F716DC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65DF-F2D7-40E5-93F8-FD4A4CCC7B71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8F9C-EAB4-4190-B5B7-BC0F716DC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A65DF-F2D7-40E5-93F8-FD4A4CCC7B71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8F9C-EAB4-4190-B5B7-BC0F716DC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970979591333211396johnny_automatic_buttercup_flowe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48" y="457200"/>
            <a:ext cx="2906596" cy="2819400"/>
          </a:xfrm>
          <a:prstGeom prst="rect">
            <a:avLst/>
          </a:prstGeom>
        </p:spPr>
      </p:pic>
      <p:pic>
        <p:nvPicPr>
          <p:cNvPr id="20" name="Picture 19" descr="11970979591333211396johnny_automatic_buttercup_flowe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7004" y="457200"/>
            <a:ext cx="2906596" cy="2819400"/>
          </a:xfrm>
          <a:prstGeom prst="rect">
            <a:avLst/>
          </a:prstGeom>
        </p:spPr>
      </p:pic>
      <p:pic>
        <p:nvPicPr>
          <p:cNvPr id="21" name="Picture 20" descr="11970979591333211396johnny_automatic_buttercup_flowe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8804" y="457200"/>
            <a:ext cx="2906596" cy="2819400"/>
          </a:xfrm>
          <a:prstGeom prst="rect">
            <a:avLst/>
          </a:prstGeom>
        </p:spPr>
      </p:pic>
      <p:pic>
        <p:nvPicPr>
          <p:cNvPr id="22" name="Picture 21" descr="11970979591333211396johnny_automatic_buttercup_flowe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3505200"/>
            <a:ext cx="2906596" cy="2819400"/>
          </a:xfrm>
          <a:prstGeom prst="rect">
            <a:avLst/>
          </a:prstGeom>
        </p:spPr>
      </p:pic>
      <p:pic>
        <p:nvPicPr>
          <p:cNvPr id="23" name="Picture 22" descr="11970979591333211396johnny_automatic_buttercup_flowe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0356" y="3505200"/>
            <a:ext cx="2906596" cy="2819400"/>
          </a:xfrm>
          <a:prstGeom prst="rect">
            <a:avLst/>
          </a:prstGeom>
        </p:spPr>
      </p:pic>
      <p:pic>
        <p:nvPicPr>
          <p:cNvPr id="24" name="Picture 23" descr="11970979591333211396johnny_automatic_buttercup_flowe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22156" y="3505200"/>
            <a:ext cx="2906596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970979591333211396johnny_automatic_buttercup_flowe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600200"/>
            <a:ext cx="2590800" cy="2513078"/>
          </a:xfrm>
          <a:prstGeom prst="rect">
            <a:avLst/>
          </a:prstGeom>
        </p:spPr>
      </p:pic>
      <p:pic>
        <p:nvPicPr>
          <p:cNvPr id="5" name="Picture 4" descr="11970979591333211396johnny_automatic_buttercup_flowe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4268722"/>
            <a:ext cx="2590800" cy="2513078"/>
          </a:xfrm>
          <a:prstGeom prst="rect">
            <a:avLst/>
          </a:prstGeom>
        </p:spPr>
      </p:pic>
      <p:pic>
        <p:nvPicPr>
          <p:cNvPr id="9" name="Picture 8" descr="11970979591333211396johnny_automatic_buttercup_flowe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982722"/>
            <a:ext cx="2590800" cy="2513078"/>
          </a:xfrm>
          <a:prstGeom prst="rect">
            <a:avLst/>
          </a:prstGeom>
        </p:spPr>
      </p:pic>
      <p:pic>
        <p:nvPicPr>
          <p:cNvPr id="10" name="Picture 9" descr="11970979591333211396johnny_automatic_buttercup_flowe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344922"/>
            <a:ext cx="2590800" cy="2513078"/>
          </a:xfrm>
          <a:prstGeom prst="rect">
            <a:avLst/>
          </a:prstGeom>
        </p:spPr>
      </p:pic>
      <p:pic>
        <p:nvPicPr>
          <p:cNvPr id="11" name="Picture 10" descr="11970979591333211396johnny_automatic_buttercup_flowe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4192522"/>
            <a:ext cx="2590800" cy="2513078"/>
          </a:xfrm>
          <a:prstGeom prst="rect">
            <a:avLst/>
          </a:prstGeom>
        </p:spPr>
      </p:pic>
      <p:pic>
        <p:nvPicPr>
          <p:cNvPr id="12" name="Picture 11" descr="11970979591333211396johnny_automatic_buttercup_flowe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"/>
            <a:ext cx="2590800" cy="2513078"/>
          </a:xfrm>
          <a:prstGeom prst="rect">
            <a:avLst/>
          </a:prstGeom>
        </p:spPr>
      </p:pic>
      <p:pic>
        <p:nvPicPr>
          <p:cNvPr id="13" name="Picture 12" descr="11970979591333211396johnny_automatic_buttercup_flowe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0"/>
            <a:ext cx="2590800" cy="25130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 User</dc:creator>
  <cp:lastModifiedBy>ACER</cp:lastModifiedBy>
  <cp:revision>12</cp:revision>
  <dcterms:created xsi:type="dcterms:W3CDTF">2013-07-10T05:08:25Z</dcterms:created>
  <dcterms:modified xsi:type="dcterms:W3CDTF">2013-11-30T04:40:10Z</dcterms:modified>
</cp:coreProperties>
</file>