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6" r:id="rId5"/>
    <p:sldId id="267" r:id="rId6"/>
    <p:sldId id="268" r:id="rId7"/>
    <p:sldId id="261" r:id="rId8"/>
    <p:sldId id="262" r:id="rId9"/>
    <p:sldId id="265" r:id="rId10"/>
    <p:sldId id="269" r:id="rId11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11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677D-7CAA-4B4F-ADA0-549F37771C5D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1ADE-114C-4F65-92BF-D07CE340E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162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677D-7CAA-4B4F-ADA0-549F37771C5D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1ADE-114C-4F65-92BF-D07CE340E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900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677D-7CAA-4B4F-ADA0-549F37771C5D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1ADE-114C-4F65-92BF-D07CE340E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374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677D-7CAA-4B4F-ADA0-549F37771C5D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1ADE-114C-4F65-92BF-D07CE340E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845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677D-7CAA-4B4F-ADA0-549F37771C5D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1ADE-114C-4F65-92BF-D07CE340E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792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677D-7CAA-4B4F-ADA0-549F37771C5D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1ADE-114C-4F65-92BF-D07CE340E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176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677D-7CAA-4B4F-ADA0-549F37771C5D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1ADE-114C-4F65-92BF-D07CE340E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3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677D-7CAA-4B4F-ADA0-549F37771C5D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1ADE-114C-4F65-92BF-D07CE340E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522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677D-7CAA-4B4F-ADA0-549F37771C5D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1ADE-114C-4F65-92BF-D07CE340E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477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677D-7CAA-4B4F-ADA0-549F37771C5D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1ADE-114C-4F65-92BF-D07CE340E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586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677D-7CAA-4B4F-ADA0-549F37771C5D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1ADE-114C-4F65-92BF-D07CE340E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058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4677D-7CAA-4B4F-ADA0-549F37771C5D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71ADE-114C-4F65-92BF-D07CE340E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002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91528"/>
            <a:ext cx="9144000" cy="1047964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91811"/>
            <a:ext cx="9144000" cy="1047964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agon 8"/>
          <p:cNvSpPr/>
          <p:nvPr/>
        </p:nvSpPr>
        <p:spPr>
          <a:xfrm rot="16200000">
            <a:off x="-1713212" y="2339939"/>
            <a:ext cx="6858000" cy="2178123"/>
          </a:xfrm>
          <a:prstGeom prst="homePlate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entagon 12"/>
          <p:cNvSpPr/>
          <p:nvPr/>
        </p:nvSpPr>
        <p:spPr>
          <a:xfrm rot="16200000">
            <a:off x="1086062" y="2339937"/>
            <a:ext cx="6858000" cy="2178123"/>
          </a:xfrm>
          <a:prstGeom prst="homePlate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entagon 13"/>
          <p:cNvSpPr/>
          <p:nvPr/>
        </p:nvSpPr>
        <p:spPr>
          <a:xfrm rot="16200000">
            <a:off x="3945062" y="2339938"/>
            <a:ext cx="6858000" cy="2178123"/>
          </a:xfrm>
          <a:prstGeom prst="homePlate">
            <a:avLst/>
          </a:prstGeom>
          <a:solidFill>
            <a:srgbClr val="FF00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065" y="625281"/>
            <a:ext cx="1263720" cy="1167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928" y="625281"/>
            <a:ext cx="1263720" cy="1167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202" y="625281"/>
            <a:ext cx="1263720" cy="1167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8-Point Star 19"/>
          <p:cNvSpPr/>
          <p:nvPr/>
        </p:nvSpPr>
        <p:spPr>
          <a:xfrm>
            <a:off x="678099" y="2418122"/>
            <a:ext cx="2075377" cy="2135312"/>
          </a:xfrm>
          <a:prstGeom prst="star8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8-Point Star 20"/>
          <p:cNvSpPr/>
          <p:nvPr/>
        </p:nvSpPr>
        <p:spPr>
          <a:xfrm>
            <a:off x="3507236" y="2418122"/>
            <a:ext cx="2075377" cy="2135312"/>
          </a:xfrm>
          <a:prstGeom prst="star8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8-Point Star 21"/>
          <p:cNvSpPr/>
          <p:nvPr/>
        </p:nvSpPr>
        <p:spPr>
          <a:xfrm>
            <a:off x="6371373" y="2299428"/>
            <a:ext cx="2075377" cy="2135312"/>
          </a:xfrm>
          <a:prstGeom prst="star8">
            <a:avLst/>
          </a:prstGeom>
          <a:solidFill>
            <a:schemeClr val="bg1"/>
          </a:solidFill>
          <a:ln w="57150">
            <a:solidFill>
              <a:srgbClr val="FFFF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A"/>
              </a:clrFrom>
              <a:clrTo>
                <a:srgbClr val="FFFF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01720"/>
            <a:ext cx="4572000" cy="17145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5182242"/>
            <a:ext cx="45720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305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4633645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0355" y="0"/>
            <a:ext cx="4633645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1" y="3698696"/>
            <a:ext cx="4479534" cy="31593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0355" y="3698695"/>
            <a:ext cx="4453847" cy="3159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508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Process 9"/>
          <p:cNvSpPr/>
          <p:nvPr/>
        </p:nvSpPr>
        <p:spPr>
          <a:xfrm>
            <a:off x="0" y="1827941"/>
            <a:ext cx="9144000" cy="1624175"/>
          </a:xfrm>
          <a:prstGeom prst="flowChartProcess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Process 14"/>
          <p:cNvSpPr/>
          <p:nvPr/>
        </p:nvSpPr>
        <p:spPr>
          <a:xfrm>
            <a:off x="0" y="5116531"/>
            <a:ext cx="9144000" cy="1741466"/>
          </a:xfrm>
          <a:prstGeom prst="flowChartProcess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entagon 15"/>
          <p:cNvSpPr/>
          <p:nvPr/>
        </p:nvSpPr>
        <p:spPr>
          <a:xfrm rot="16200000">
            <a:off x="-1479477" y="2129319"/>
            <a:ext cx="6775807" cy="2681554"/>
          </a:xfrm>
          <a:prstGeom prst="homePlate">
            <a:avLst/>
          </a:prstGeom>
          <a:solidFill>
            <a:srgbClr val="00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entagon 16"/>
          <p:cNvSpPr/>
          <p:nvPr/>
        </p:nvSpPr>
        <p:spPr>
          <a:xfrm rot="16200000">
            <a:off x="1202078" y="2129318"/>
            <a:ext cx="6775807" cy="2681554"/>
          </a:xfrm>
          <a:prstGeom prst="homePlate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entagon 17"/>
          <p:cNvSpPr/>
          <p:nvPr/>
        </p:nvSpPr>
        <p:spPr>
          <a:xfrm rot="16200000">
            <a:off x="3883633" y="2129316"/>
            <a:ext cx="6775807" cy="2681554"/>
          </a:xfrm>
          <a:prstGeom prst="homePlate">
            <a:avLst/>
          </a:prstGeom>
          <a:solidFill>
            <a:srgbClr val="0000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766713" y="2490627"/>
            <a:ext cx="2283428" cy="2898171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3538168" y="2510741"/>
            <a:ext cx="2283428" cy="2898171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6110560" y="2538128"/>
            <a:ext cx="2283428" cy="2898171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683" y="3874292"/>
            <a:ext cx="9144000" cy="312161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48" y="498926"/>
            <a:ext cx="2130602" cy="208181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178" y="498926"/>
            <a:ext cx="2130602" cy="208181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2084" y="526534"/>
            <a:ext cx="2130602" cy="2081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394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6723" y="1993187"/>
            <a:ext cx="5784350" cy="486481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4518" y="1993187"/>
            <a:ext cx="5784350" cy="486481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159" y="193497"/>
            <a:ext cx="2132585" cy="27021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400" y="193497"/>
            <a:ext cx="2132585" cy="27021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73290">
            <a:off x="354775" y="2641612"/>
            <a:ext cx="1908639" cy="17444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16246">
            <a:off x="3179459" y="2533814"/>
            <a:ext cx="1908639" cy="17444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16246">
            <a:off x="6291984" y="2641612"/>
            <a:ext cx="1908639" cy="1744496"/>
          </a:xfrm>
          <a:prstGeom prst="rect">
            <a:avLst/>
          </a:prstGeom>
        </p:spPr>
      </p:pic>
      <p:pic>
        <p:nvPicPr>
          <p:cNvPr id="9" name="Picture 2" descr="C:\Users\shamsiah\Documents\clipart 1\clipart 1\springtime2\1 (83)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871" y="5477093"/>
            <a:ext cx="1410984" cy="1198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shamsiah\Documents\clipart 1\clipart 1\springtime2\1 (83)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0184" y="5459597"/>
            <a:ext cx="1410984" cy="1198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7815" y="657220"/>
            <a:ext cx="2130602" cy="2081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12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14" y="0"/>
            <a:ext cx="4572000" cy="685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5627" y="0"/>
            <a:ext cx="4572000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86" y="2125040"/>
            <a:ext cx="4740911" cy="49521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383" y="2125040"/>
            <a:ext cx="4336673" cy="4952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410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5209" y="2126751"/>
            <a:ext cx="5034337" cy="47312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789" y="2126750"/>
            <a:ext cx="5034337" cy="4731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818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2467"/>
            <a:ext cx="4767209" cy="67655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791" y="92467"/>
            <a:ext cx="4767209" cy="6765533"/>
          </a:xfrm>
          <a:prstGeom prst="rect">
            <a:avLst/>
          </a:prstGeom>
        </p:spPr>
      </p:pic>
      <p:pic>
        <p:nvPicPr>
          <p:cNvPr id="6" name="Picture 2" descr="C:\Users\shamsiah\Documents\clipart 1\clipart 1\springtime2\1 (83)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931" y="5672302"/>
            <a:ext cx="1410984" cy="1198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shamsiah\Documents\clipart 1\clipart 1\springtime2\1 (83)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245" y="5659994"/>
            <a:ext cx="1410984" cy="1198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shamsiah\Documents\clipart 1\clipart 1\springtime2\1 (83)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140" y="5672303"/>
            <a:ext cx="1410984" cy="1198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0039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"/>
            <a:ext cx="9144000" cy="62179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2394" y="489137"/>
            <a:ext cx="2003460" cy="199137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400347" y="3030583"/>
            <a:ext cx="106130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Cc</a:t>
            </a:r>
            <a:endParaRPr lang="en-US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99910" y="3108959"/>
            <a:ext cx="12801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Ff</a:t>
            </a:r>
            <a:endParaRPr lang="en-US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4949" y="2092124"/>
            <a:ext cx="11625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Aa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1887" y="3803358"/>
            <a:ext cx="9444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Bb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79669" y="2105187"/>
            <a:ext cx="12279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Dd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27417" y="3829483"/>
            <a:ext cx="117565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Ee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427789" y="2144375"/>
            <a:ext cx="9541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Gg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422811" y="3894796"/>
            <a:ext cx="11512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Hh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942" y="445595"/>
            <a:ext cx="2003460" cy="199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446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2755"/>
            <a:ext cx="4448710" cy="60052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561" y="852755"/>
            <a:ext cx="4448710" cy="60052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143" y="2270383"/>
            <a:ext cx="1908639" cy="17444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16246">
            <a:off x="1557691" y="1932697"/>
            <a:ext cx="1908639" cy="1744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clrChange>
              <a:clrFrom>
                <a:srgbClr val="F8FFFF"/>
              </a:clrFrom>
              <a:clrTo>
                <a:srgbClr val="F8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2" y="4757135"/>
            <a:ext cx="4363090" cy="20383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clrChange>
              <a:clrFrom>
                <a:srgbClr val="F8FFFF"/>
              </a:clrFrom>
              <a:clrTo>
                <a:srgbClr val="F8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561" y="4757135"/>
            <a:ext cx="4363090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845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2063"/>
            <a:ext cx="4438436" cy="640593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436" y="452063"/>
            <a:ext cx="4438436" cy="64059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BFC"/>
              </a:clrFrom>
              <a:clrTo>
                <a:srgbClr val="FFFB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83631"/>
            <a:ext cx="4551453" cy="29743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BFC"/>
              </a:clrFrom>
              <a:clrTo>
                <a:srgbClr val="FFFB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453" y="3883631"/>
            <a:ext cx="4551453" cy="297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003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</TotalTime>
  <Words>8</Words>
  <Application>Microsoft Office PowerPoint</Application>
  <PresentationFormat>On-screen Show (4:3)</PresentationFormat>
  <Paragraphs>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Shamsiah Majid</dc:creator>
  <cp:lastModifiedBy>Siti Norsiah</cp:lastModifiedBy>
  <cp:revision>23</cp:revision>
  <dcterms:created xsi:type="dcterms:W3CDTF">2013-03-07T06:27:05Z</dcterms:created>
  <dcterms:modified xsi:type="dcterms:W3CDTF">2014-09-10T00:25:19Z</dcterms:modified>
</cp:coreProperties>
</file>