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12" autoAdjust="0"/>
  </p:normalViewPr>
  <p:slideViewPr>
    <p:cSldViewPr>
      <p:cViewPr varScale="1">
        <p:scale>
          <a:sx n="72" d="100"/>
          <a:sy n="72" d="100"/>
        </p:scale>
        <p:origin x="-1620" y="-9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7D6E4-654E-4C90-BC97-A72F3D2C6C81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B2C37-A8AB-4AF3-906E-3FEC0C661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472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7D6E4-654E-4C90-BC97-A72F3D2C6C81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B2C37-A8AB-4AF3-906E-3FEC0C661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023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7D6E4-654E-4C90-BC97-A72F3D2C6C81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B2C37-A8AB-4AF3-906E-3FEC0C661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18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7D6E4-654E-4C90-BC97-A72F3D2C6C81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B2C37-A8AB-4AF3-906E-3FEC0C661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810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7D6E4-654E-4C90-BC97-A72F3D2C6C81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B2C37-A8AB-4AF3-906E-3FEC0C661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824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7D6E4-654E-4C90-BC97-A72F3D2C6C81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B2C37-A8AB-4AF3-906E-3FEC0C661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062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7D6E4-654E-4C90-BC97-A72F3D2C6C81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B2C37-A8AB-4AF3-906E-3FEC0C661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772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7D6E4-654E-4C90-BC97-A72F3D2C6C81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B2C37-A8AB-4AF3-906E-3FEC0C661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255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7D6E4-654E-4C90-BC97-A72F3D2C6C81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B2C37-A8AB-4AF3-906E-3FEC0C661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780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7D6E4-654E-4C90-BC97-A72F3D2C6C81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B2C37-A8AB-4AF3-906E-3FEC0C661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3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7D6E4-654E-4C90-BC97-A72F3D2C6C81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B2C37-A8AB-4AF3-906E-3FEC0C661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307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7D6E4-654E-4C90-BC97-A72F3D2C6C81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B2C37-A8AB-4AF3-906E-3FEC0C661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049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s://fbcdn-sphotos-f-a.akamaihd.net/hphotos-ak-frc3/1470217_669601836404534_1886570609_n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39148"/>
            <a:ext cx="5029200" cy="86106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1828800" y="5181600"/>
            <a:ext cx="396454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gent Orange" pitchFamily="2" charset="0"/>
                <a:cs typeface="Agent Orange" pitchFamily="2" charset="0"/>
              </a:rPr>
              <a:t>JANUARI</a:t>
            </a:r>
            <a:endParaRPr 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gent Orange" pitchFamily="2" charset="0"/>
              <a:cs typeface="Agent Orange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27404" y="6402889"/>
            <a:ext cx="363593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gent Orange" pitchFamily="2" charset="0"/>
                <a:cs typeface="Agent Orange" pitchFamily="2" charset="0"/>
              </a:rPr>
              <a:t>january</a:t>
            </a:r>
            <a:endParaRPr lang="en-US" sz="40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gent Orange" pitchFamily="2" charset="0"/>
              <a:cs typeface="Agent Orang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965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s://fbcdn-sphotos-e-a.akamaihd.net/hphotos-ak-prn2/1467431_669609509737100_576293415_n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52401"/>
            <a:ext cx="4952999" cy="861059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1860088" y="5181600"/>
            <a:ext cx="375615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gent Orange" pitchFamily="2" charset="0"/>
                <a:cs typeface="Agent Orange" pitchFamily="2" charset="0"/>
              </a:rPr>
              <a:t>oktober</a:t>
            </a:r>
            <a:endParaRPr lang="en-US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gent Orange" pitchFamily="2" charset="0"/>
              <a:cs typeface="Agent Orange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97279" y="6324600"/>
            <a:ext cx="370165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gent Orange" pitchFamily="2" charset="0"/>
                <a:cs typeface="Agent Orange" pitchFamily="2" charset="0"/>
              </a:rPr>
              <a:t>october</a:t>
            </a:r>
            <a:endParaRPr lang="en-US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gent Orange" pitchFamily="2" charset="0"/>
              <a:cs typeface="Agent Orang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737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s://fbcdn-sphotos-a-a.akamaihd.net/hphotos-ak-frc3/996764_669612713070113_658269876_n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99" y="304801"/>
            <a:ext cx="5105401" cy="845819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1786351" y="5311914"/>
            <a:ext cx="390363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gent Orange" pitchFamily="2" charset="0"/>
                <a:cs typeface="Agent Orange" pitchFamily="2" charset="0"/>
              </a:rPr>
              <a:t>november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gent Orange" pitchFamily="2" charset="0"/>
              <a:cs typeface="Agent Orange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86351" y="6400800"/>
            <a:ext cx="390363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gent Orange" pitchFamily="2" charset="0"/>
                <a:cs typeface="Agent Orange" pitchFamily="2" charset="0"/>
              </a:rPr>
              <a:t>november</a:t>
            </a:r>
            <a:endParaRPr lang="en-US" sz="40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gent Orange" pitchFamily="2" charset="0"/>
              <a:cs typeface="Agent Orang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2274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s://fbcdn-sphotos-f-a.akamaihd.net/hphotos-ak-frc3/1470217_669601836404534_1886570609_n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39148"/>
            <a:ext cx="5029200" cy="86106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1840850" y="5181600"/>
            <a:ext cx="3874149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gent Orange" pitchFamily="2" charset="0"/>
                <a:cs typeface="Agent Orange" pitchFamily="2" charset="0"/>
              </a:rPr>
              <a:t>disember</a:t>
            </a:r>
            <a:endParaRPr lang="en-US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gent Orange" pitchFamily="2" charset="0"/>
              <a:cs typeface="Agent Orange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61881" y="6378714"/>
            <a:ext cx="355257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gent Orange" pitchFamily="2" charset="0"/>
                <a:cs typeface="Agent Orange" pitchFamily="2" charset="0"/>
              </a:rPr>
              <a:t>december</a:t>
            </a:r>
            <a:endParaRPr lang="en-US" sz="40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gent Orange" pitchFamily="2" charset="0"/>
              <a:cs typeface="Agent Orang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411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s://fbcdn-sphotos-d-a.akamaihd.net/hphotos-ak-prn2/1452569_669602956404422_522618000_n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28600"/>
            <a:ext cx="5181600" cy="891539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1825621" y="5181600"/>
            <a:ext cx="382508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gent Orange" pitchFamily="2" charset="0"/>
                <a:cs typeface="Agent Orange" pitchFamily="2" charset="0"/>
              </a:rPr>
              <a:t>FEBRUARI</a:t>
            </a:r>
            <a:endParaRPr lang="en-US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gent Orange" pitchFamily="2" charset="0"/>
              <a:cs typeface="Agent Orange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29195" y="6402889"/>
            <a:ext cx="343235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gent Orange" pitchFamily="2" charset="0"/>
                <a:cs typeface="Agent Orange" pitchFamily="2" charset="0"/>
              </a:rPr>
              <a:t>FEBRUARY</a:t>
            </a:r>
            <a:endParaRPr lang="en-US" sz="36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gent Orange" pitchFamily="2" charset="0"/>
              <a:cs typeface="Agent Orang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032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s://fbcdn-sphotos-b-a.akamaihd.net/hphotos-ak-prn1/1488114_669604736404244_1644091916_n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2400"/>
            <a:ext cx="5029199" cy="86106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2598693" y="5168348"/>
            <a:ext cx="22060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gent Orange" pitchFamily="2" charset="0"/>
                <a:cs typeface="Agent Orange" pitchFamily="2" charset="0"/>
              </a:rPr>
              <a:t>MAC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gent Orange" pitchFamily="2" charset="0"/>
              <a:cs typeface="Agent Orange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61460" y="6248400"/>
            <a:ext cx="33922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gent Orange" pitchFamily="2" charset="0"/>
                <a:cs typeface="Agent Orange" pitchFamily="2" charset="0"/>
              </a:rPr>
              <a:t>MARCH</a:t>
            </a:r>
            <a:endParaRPr lang="en-US" sz="5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gent Orange" pitchFamily="2" charset="0"/>
              <a:cs typeface="Agent Orang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333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s://fbcdn-sphotos-c-a.akamaihd.net/hphotos-ak-prn1/993487_669611083070276_286927519_n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99" y="152400"/>
            <a:ext cx="5029199" cy="86106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2298508" y="5105400"/>
            <a:ext cx="28793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gent Orange" pitchFamily="2" charset="0"/>
                <a:cs typeface="Agent Orange" pitchFamily="2" charset="0"/>
              </a:rPr>
              <a:t>april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gent Orange" pitchFamily="2" charset="0"/>
              <a:cs typeface="Agent Orange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73562" y="6172200"/>
            <a:ext cx="28793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gent Orange" pitchFamily="2" charset="0"/>
                <a:cs typeface="Agent Orange" pitchFamily="2" charset="0"/>
              </a:rPr>
              <a:t>april</a:t>
            </a:r>
            <a:endParaRPr lang="en-US" sz="5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gent Orange" pitchFamily="2" charset="0"/>
              <a:cs typeface="Agent Orang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493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s://fbcdn-sphotos-h-a.akamaihd.net/hphotos-ak-ash4/1485116_669606243070760_219997798_n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99" y="304801"/>
            <a:ext cx="4953001" cy="845819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2820286" y="5105400"/>
            <a:ext cx="18357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gent Orange" pitchFamily="2" charset="0"/>
                <a:cs typeface="Agent Orange" pitchFamily="2" charset="0"/>
              </a:rPr>
              <a:t>mei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gent Orange" pitchFamily="2" charset="0"/>
              <a:cs typeface="Agent Orange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04394" y="6239470"/>
            <a:ext cx="24176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gent Orange" pitchFamily="2" charset="0"/>
                <a:cs typeface="Agent Orange" pitchFamily="2" charset="0"/>
              </a:rPr>
              <a:t>may</a:t>
            </a:r>
            <a:endParaRPr lang="en-US" sz="5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gent Orange" pitchFamily="2" charset="0"/>
              <a:cs typeface="Agent Orang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8285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s://fbcdn-sphotos-a-a.akamaihd.net/hphotos-ak-frc3/996764_669612713070113_658269876_n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99" y="304801"/>
            <a:ext cx="5105401" cy="845819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2680022" y="5181600"/>
            <a:ext cx="21162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gent Orange" pitchFamily="2" charset="0"/>
                <a:cs typeface="Agent Orange" pitchFamily="2" charset="0"/>
              </a:rPr>
              <a:t>jun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gent Orange" pitchFamily="2" charset="0"/>
              <a:cs typeface="Agent Orange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14600" y="6331803"/>
            <a:ext cx="233910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gent Orange" pitchFamily="2" charset="0"/>
                <a:cs typeface="Agent Orange" pitchFamily="2" charset="0"/>
              </a:rPr>
              <a:t>june</a:t>
            </a:r>
            <a:endParaRPr lang="en-US" sz="48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gent Orange" pitchFamily="2" charset="0"/>
              <a:cs typeface="Agent Orang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47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s://fbcdn-sphotos-e-a.akamaihd.net/hphotos-ak-prn2/1467431_669609509737100_576293415_n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52401"/>
            <a:ext cx="4952999" cy="861059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2263242" y="5105400"/>
            <a:ext cx="29498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gent Orange" pitchFamily="2" charset="0"/>
                <a:cs typeface="Agent Orange" pitchFamily="2" charset="0"/>
              </a:rPr>
              <a:t>julai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gent Orange" pitchFamily="2" charset="0"/>
              <a:cs typeface="Agent Orange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63242" y="6239470"/>
            <a:ext cx="294984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gent Orange" pitchFamily="2" charset="0"/>
                <a:cs typeface="Agent Orange" pitchFamily="2" charset="0"/>
              </a:rPr>
              <a:t>july</a:t>
            </a:r>
            <a:endParaRPr lang="en-US" sz="5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gent Orange" pitchFamily="2" charset="0"/>
              <a:cs typeface="Agent Orang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217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s://fbcdn-sphotos-b-a.akamaihd.net/hphotos-ak-prn1/1488114_669604736404244_1644091916_n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2400"/>
            <a:ext cx="5029199" cy="86106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2329767" y="5105400"/>
            <a:ext cx="28167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gent Orange" pitchFamily="2" charset="0"/>
                <a:cs typeface="Agent Orange" pitchFamily="2" charset="0"/>
              </a:rPr>
              <a:t>ogos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gent Orange" pitchFamily="2" charset="0"/>
              <a:cs typeface="Agent Orange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28800" y="6255603"/>
            <a:ext cx="37338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gent Orange" pitchFamily="2" charset="0"/>
                <a:cs typeface="Agent Orange" pitchFamily="2" charset="0"/>
              </a:rPr>
              <a:t>august</a:t>
            </a:r>
            <a:endParaRPr lang="en-US" sz="48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gent Orange" pitchFamily="2" charset="0"/>
              <a:cs typeface="Agent Orang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2810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s://fbcdn-sphotos-c-a.akamaihd.net/hphotos-ak-prn1/993487_669611083070276_286927519_n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100" y="152400"/>
            <a:ext cx="5029199" cy="86106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1709407" y="5181600"/>
            <a:ext cx="405752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gent Orange" pitchFamily="2" charset="0"/>
                <a:cs typeface="Agent Orange" pitchFamily="2" charset="0"/>
              </a:rPr>
              <a:t>september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gent Orange" pitchFamily="2" charset="0"/>
              <a:cs typeface="Agent Orange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05000" y="6379458"/>
            <a:ext cx="3581400" cy="63094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5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gent Orange" pitchFamily="2" charset="0"/>
                <a:cs typeface="Agent Orange" pitchFamily="2" charset="0"/>
              </a:rPr>
              <a:t>september</a:t>
            </a:r>
            <a:endParaRPr lang="en-US" sz="35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gent Orange" pitchFamily="2" charset="0"/>
              <a:cs typeface="Agent Orang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1408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24</Words>
  <Application>Microsoft Office PowerPoint</Application>
  <PresentationFormat>On-screen Show (4:3)</PresentationFormat>
  <Paragraphs>24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REDZAL</dc:creator>
  <cp:lastModifiedBy>REDZAL</cp:lastModifiedBy>
  <cp:revision>8</cp:revision>
  <cp:lastPrinted>2013-12-16T08:07:26Z</cp:lastPrinted>
  <dcterms:created xsi:type="dcterms:W3CDTF">2013-12-16T07:41:26Z</dcterms:created>
  <dcterms:modified xsi:type="dcterms:W3CDTF">2013-12-16T08:57:34Z</dcterms:modified>
</cp:coreProperties>
</file>