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1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2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9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1191-0366-4199-A29C-07EF10F975F6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2D56-076C-4594-8F91-0FB700B4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09208" y="4495800"/>
            <a:ext cx="1853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bank</a:t>
            </a:r>
            <a:endParaRPr lang="en-US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mymoneybox.mfsa.com.mt/Files/Ban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18" y="1595718"/>
            <a:ext cx="2823882" cy="28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1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99523" y="4495800"/>
            <a:ext cx="27831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se</a:t>
            </a:r>
            <a:r>
              <a:rPr lang="en-US" sz="6000" dirty="0" err="1">
                <a:solidFill>
                  <a:srgbClr val="C00000"/>
                </a:solidFill>
                <a:latin typeface="Comic Sans MS" pitchFamily="66" charset="0"/>
              </a:rPr>
              <a:t>n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yum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10242" name="Picture 2" descr="http://www.christophersepulveda.com/smi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17948"/>
            <a:ext cx="2449252" cy="24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7869" y="4495800"/>
            <a:ext cx="1986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nya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la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11266" name="Picture 2" descr="http://labcasa.net/wp-content/uploads/2012/05/skitsch-fire-kit-lamp-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82" y="1825520"/>
            <a:ext cx="2481261" cy="243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7293" y="4495800"/>
            <a:ext cx="1747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tro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li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12290" name="Picture 2" descr="http://orienthw.com/images/categories/Hand_Tools/KABAGE_Platform_Troll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834" y="1752600"/>
            <a:ext cx="25431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61239" y="4495800"/>
            <a:ext cx="2659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akh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bar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13314" name="Picture 2" descr="http://www.thermodynamicsystems.us/website/images/imagenes/newspap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54" y="1981200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23944" y="4495800"/>
            <a:ext cx="2334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tra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fik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14338" name="Picture 2" descr="http://www.officialpsds.com/images/thumbs/traffic-light-psd916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96" y="859971"/>
            <a:ext cx="2200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61001" y="4495800"/>
            <a:ext cx="20601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kli</a:t>
            </a:r>
            <a:r>
              <a:rPr lang="en-US" sz="6000" dirty="0" err="1">
                <a:solidFill>
                  <a:srgbClr val="C00000"/>
                </a:solidFill>
                <a:latin typeface="Comic Sans MS" pitchFamily="66" charset="0"/>
              </a:rPr>
              <a:t>n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ik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15362" name="Picture 2" descr="http://www.iicpindia.org/images/services/Diagnostic%20Clini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0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71986" y="4495800"/>
            <a:ext cx="14382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Comic Sans MS" pitchFamily="66" charset="0"/>
              </a:rPr>
              <a:t>klip</a:t>
            </a:r>
            <a:endParaRPr lang="en-US" sz="6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7577">
            <a:off x="3264678" y="1624335"/>
            <a:ext cx="2690843" cy="3587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1461" y="4495800"/>
            <a:ext cx="1999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Comic Sans MS" pitchFamily="66" charset="0"/>
              </a:rPr>
              <a:t>dram</a:t>
            </a:r>
            <a:endParaRPr lang="en-US" sz="6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2050" name="Picture 2" descr="http://www.veryicon.com/icon/png/Media/Multimedia%202/Drum%20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28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6876" y="4495800"/>
            <a:ext cx="1768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  <a:latin typeface="Comic Sans MS" pitchFamily="66" charset="0"/>
              </a:rPr>
              <a:t>span</a:t>
            </a:r>
            <a:endParaRPr lang="en-US" sz="6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4098" name="Picture 2" descr="http://advancedengineeredfoam.com/images/purple_spo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600200"/>
            <a:ext cx="41529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98861" y="4495800"/>
            <a:ext cx="17844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krim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5122" name="Picture 2" descr="http://www.eieio-inc.com/images/whip_cre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69" y="1828800"/>
            <a:ext cx="2813831" cy="221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90284" y="4495800"/>
            <a:ext cx="2401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nya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nyi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6146" name="Picture 2" descr="http://ts3.mm.bing.net/th?id=H.4787493881186374&amp;pid=15.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389" y="1910025"/>
            <a:ext cx="1816822" cy="209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0051" y="4495800"/>
            <a:ext cx="2222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pe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nyu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7172" name="Picture 4" descr="http://2.bp.blogspot.com/-C_rsLRAM0jY/UCRNSFGVnWI/AAAAAAAAA2A/3tjPxO79d1A/s1600/turtl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74" y="1828800"/>
            <a:ext cx="2968651" cy="23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04335" y="4495800"/>
            <a:ext cx="2773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mo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nyet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8194" name="Picture 2" descr="http://i492.photobucket.com/albums/rr290/mz_suqar/animals/Mon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67" y="1371600"/>
            <a:ext cx="2945466" cy="29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152400"/>
            <a:ext cx="5791200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057400" y="1523999"/>
            <a:ext cx="4872318" cy="3532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r="19056"/>
          <a:stretch/>
        </p:blipFill>
        <p:spPr>
          <a:xfrm>
            <a:off x="1864658" y="152400"/>
            <a:ext cx="5199529" cy="5486400"/>
          </a:xfrm>
          <a:prstGeom prst="rect">
            <a:avLst/>
          </a:prstGeom>
        </p:spPr>
      </p:pic>
      <p:sp>
        <p:nvSpPr>
          <p:cNvPr id="9" name="Round Diagonal Corner Rectangle 8"/>
          <p:cNvSpPr/>
          <p:nvPr/>
        </p:nvSpPr>
        <p:spPr>
          <a:xfrm>
            <a:off x="2362200" y="4648200"/>
            <a:ext cx="4495800" cy="762000"/>
          </a:xfrm>
          <a:prstGeom prst="round2DiagRect">
            <a:avLst/>
          </a:prstGeom>
          <a:solidFill>
            <a:srgbClr val="CC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19749" y="4495800"/>
            <a:ext cx="2542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Comic Sans MS" pitchFamily="66" charset="0"/>
              </a:rPr>
              <a:t>ste</a:t>
            </a:r>
            <a:r>
              <a:rPr lang="en-US" sz="6000" dirty="0" err="1" smtClean="0">
                <a:solidFill>
                  <a:srgbClr val="C00000"/>
                </a:solidFill>
                <a:latin typeface="Comic Sans MS" pitchFamily="66" charset="0"/>
              </a:rPr>
              <a:t>sen</a:t>
            </a:r>
            <a:endParaRPr lang="en-US" sz="6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7553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k</a:t>
            </a:r>
            <a:r>
              <a:rPr lang="en-US" sz="1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onstruk</a:t>
            </a:r>
            <a:r>
              <a:rPr lang="en-US" sz="1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gent Orange" pitchFamily="2" charset="0"/>
                <a:cs typeface="Agent Orange" pitchFamily="2" charset="0"/>
              </a:rPr>
              <a:t> 9</a:t>
            </a:r>
            <a:endParaRPr lang="en-US" sz="1400" b="1" dirty="0">
              <a:solidFill>
                <a:schemeClr val="accent3">
                  <a:lumMod val="40000"/>
                  <a:lumOff val="60000"/>
                </a:schemeClr>
              </a:solidFill>
              <a:latin typeface="Agent Orange" pitchFamily="2" charset="0"/>
              <a:cs typeface="Agent Orange" pitchFamily="2" charset="0"/>
            </a:endParaRPr>
          </a:p>
        </p:txBody>
      </p:sp>
      <p:pic>
        <p:nvPicPr>
          <p:cNvPr id="9218" name="Picture 2" descr="http://hello.eboy.com/eboy/wp-content/uploads/2013/04/ARP-Total-Gas-Station-02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670954"/>
            <a:ext cx="3450971" cy="25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45</Words>
  <Application>Microsoft Office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lezz</dc:creator>
  <cp:lastModifiedBy>lezz</cp:lastModifiedBy>
  <cp:revision>8</cp:revision>
  <dcterms:created xsi:type="dcterms:W3CDTF">2013-12-13T02:20:37Z</dcterms:created>
  <dcterms:modified xsi:type="dcterms:W3CDTF">2013-12-13T04:11:41Z</dcterms:modified>
</cp:coreProperties>
</file>