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F746-F8B4-461E-841D-B63A4CFCC009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8632-7657-4325-B0D0-17915AC978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174534-illustration-of-kids-unfolding-a-blank-paper-scroll.jpg"/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0" y="1447800"/>
            <a:ext cx="9048750" cy="3619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9812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GautsMotelLowerLeft" pitchFamily="2" charset="0"/>
              </a:rPr>
              <a:t>Sejarah</a:t>
            </a:r>
            <a:endParaRPr lang="en-US" sz="9600" dirty="0">
              <a:latin typeface="GautsMotelLowerLef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42033" y="464024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cat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42033" y="464024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kad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80179" y="423881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gam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03979" y="439121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beg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42032" y="4217336"/>
            <a:ext cx="419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ros</a:t>
            </a:r>
            <a:endParaRPr lang="en-US" sz="138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03979" y="439121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zip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03979" y="439121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pin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03978" y="42388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pos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03978" y="43150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pen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174534-illustration-of-kids-unfolding-a-blank-paper-scroll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1524000"/>
            <a:ext cx="9048750" cy="3619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2098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GautsMotelLowerLeft" pitchFamily="2" charset="0"/>
              </a:rPr>
              <a:t>Matematik</a:t>
            </a:r>
            <a:endParaRPr lang="en-US" sz="8800" dirty="0">
              <a:latin typeface="GautsMotelLowerLef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42033" y="464024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bas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732579" y="43150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jam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80178" y="43150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pam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80179" y="42388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gas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05918"/>
            <a:ext cx="7620000" cy="64579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80177" y="4162614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cap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22" y="141731"/>
            <a:ext cx="7744977" cy="65638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542033" y="4640245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dam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ieyxzh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620000" cy="64579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854967">
            <a:off x="3732579" y="4567138"/>
            <a:ext cx="419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 w="28575">
                  <a:solidFill>
                    <a:sysClr val="windowText" lastClr="000000"/>
                  </a:solidFill>
                </a:ln>
                <a:blipFill>
                  <a:blip r:embed="rId3"/>
                  <a:stretch>
                    <a:fillRect/>
                  </a:stretch>
                </a:blipFill>
                <a:latin typeface="Janda Closer To Free" pitchFamily="2" charset="0"/>
              </a:rPr>
              <a:t>van</a:t>
            </a:r>
            <a:endParaRPr lang="en-US" sz="11500" dirty="0">
              <a:ln w="28575">
                <a:solidFill>
                  <a:sysClr val="windowText" lastClr="000000"/>
                </a:solidFill>
              </a:ln>
              <a:blipFill>
                <a:blip r:embed="rId3"/>
                <a:stretch>
                  <a:fillRect/>
                </a:stretch>
              </a:blipFill>
              <a:latin typeface="Janda Closer To Fre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7</cp:revision>
  <dcterms:created xsi:type="dcterms:W3CDTF">2013-12-14T03:32:51Z</dcterms:created>
  <dcterms:modified xsi:type="dcterms:W3CDTF">2013-12-14T04:42:45Z</dcterms:modified>
</cp:coreProperties>
</file>