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8B740-96E3-4682-B1B6-29D468559268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DEE3-B5C5-4A8E-AE38-BFC2B9D71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cu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je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bu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3124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mu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0480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me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na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48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ke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wa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se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lu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ke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na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1242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je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na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ka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je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li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3048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ke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ya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Se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sa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ke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bu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ti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48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ge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ma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ce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la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na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ce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ri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de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ri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be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ri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ta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701817-owl-with-open-sc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36"/>
            <a:ext cx="6629400" cy="681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124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je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ra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tlantaRounded" pitchFamily="2" charset="0"/>
              </a:rPr>
              <a:t>mi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tlantaRounde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8</cp:revision>
  <dcterms:created xsi:type="dcterms:W3CDTF">2013-12-14T09:52:56Z</dcterms:created>
  <dcterms:modified xsi:type="dcterms:W3CDTF">2013-12-14T11:03:38Z</dcterms:modified>
</cp:coreProperties>
</file>