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4939-A370-4400-9C67-F07A4A5B303C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E05D-5DEF-469E-A5C4-F150F992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0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81000" y="152400"/>
            <a:ext cx="3733800" cy="5832396"/>
            <a:chOff x="381000" y="152400"/>
            <a:chExt cx="37338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762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با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990600"/>
              <a:ext cx="762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بي</a:t>
              </a:r>
              <a:endPara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00" y="152400"/>
              <a:ext cx="762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بو</a:t>
              </a:r>
              <a:endParaRPr 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0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بـ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0" y="4419600"/>
              <a:ext cx="762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بي</a:t>
              </a:r>
              <a:endPara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4876800"/>
              <a:ext cx="762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EG" sz="6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بو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4400" y="0"/>
            <a:ext cx="4419600" cy="6858000"/>
            <a:chOff x="4800601" y="0"/>
            <a:chExt cx="4884821" cy="6858000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1" y="0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800602" y="152400"/>
              <a:ext cx="4884820" cy="6705600"/>
              <a:chOff x="4800602" y="152400"/>
              <a:chExt cx="4884820" cy="67056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181599" y="152400"/>
                <a:ext cx="3834065" cy="5832396"/>
                <a:chOff x="228600" y="152400"/>
                <a:chExt cx="3834065" cy="583239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00665" y="1295400"/>
                  <a:ext cx="76200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Jawi - Biasa2" pitchFamily="2" charset="-78"/>
                    </a:rPr>
                    <a:t>تا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Jawi - Biasa2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16244" y="1143000"/>
                  <a:ext cx="762000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Jawi - Biasa2" pitchFamily="2" charset="-78"/>
                    </a:rPr>
                    <a:t>تي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Jawi - Biasa2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68707" y="152400"/>
                  <a:ext cx="76200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Jawi - Biasa2" pitchFamily="2" charset="-78"/>
                    </a:rPr>
                    <a:t>تو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Jawi - Biasa2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68907" y="3124200"/>
                  <a:ext cx="762000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60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تـ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0" y="4572000"/>
                  <a:ext cx="762000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Jawi - Biasa2" pitchFamily="2" charset="-78"/>
                    </a:rPr>
                    <a:t>تي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Jawi - Biasa2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195138" y="4876800"/>
                  <a:ext cx="76200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Jawi - Biasa2" pitchFamily="2" charset="-78"/>
                    </a:rPr>
                    <a:t>تو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Jawi - Biasa2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00602" y="6019800"/>
                <a:ext cx="4884820" cy="838200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Jawi - Biasa" pitchFamily="2" charset="-78"/>
                </a:rPr>
                <a:t>غا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Jawi - Biasa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" pitchFamily="2" charset="-78"/>
                </a:rPr>
                <a:t>غي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غو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غي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غو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2019300" y="-14189"/>
            <a:ext cx="7127668" cy="6862787"/>
            <a:chOff x="1937633" y="-166589"/>
            <a:chExt cx="7877949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4983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1937633" y="53807"/>
              <a:ext cx="7877949" cy="6642391"/>
              <a:chOff x="1937633" y="53807"/>
              <a:chExt cx="7877949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937633" y="53807"/>
                <a:ext cx="7283665" cy="5795780"/>
                <a:chOff x="-3015366" y="53807"/>
                <a:chExt cx="7283665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غ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91711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غ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غ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-3015366" y="2971800"/>
                  <a:ext cx="775214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غ</a:t>
                  </a:r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غ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غ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659084" y="3103416"/>
            <a:ext cx="685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rPr>
              <a:t>غ</a:t>
            </a:r>
            <a:r>
              <a:rPr lang="ar-S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rPr>
              <a:t>ـ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Firdaus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28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ق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قي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قو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قـ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قي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قو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ف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ف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ف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ف</a:t>
                  </a:r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ف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ف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117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ك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ك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ك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ك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ك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ك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فا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في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فو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فـ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في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فو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924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170" y="-22106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ضا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Al Hami - Jawi Classic" pitchFamily="2" charset="-78"/>
                </a:rPr>
                <a:t>ضي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Al Hami - Jawi Classic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Al Hami - Jawi Classic" pitchFamily="2" charset="-78"/>
                </a:rPr>
                <a:t>ضو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 Hami - Jawi Classic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ضـ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Jawi Class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Al Hami - Jawi Classic" pitchFamily="2" charset="-78"/>
                </a:rPr>
                <a:t>ضي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Al Hami - Jawi Classic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ضو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l Hami - Jawi Classic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لا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ل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ل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ل</a:t>
                  </a:r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ل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ل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232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ن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ن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ن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ن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ن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ن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م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م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م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م</a:t>
                  </a:r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م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م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93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ه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ه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ه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ه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ه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ه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وي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وو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وي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893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ي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ي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ي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ي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ءا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ءي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ءو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ء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ءي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ء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53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ث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Jawi Classic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Al Hami - Jawi Classic" pitchFamily="2" charset="-78"/>
                </a:rPr>
                <a:t>ث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Al Hami - Jawi Classic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Al Hami - Jawi Classic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dlock" pitchFamily="2" charset="0"/>
                  <a:cs typeface="Al Hami - Jawi Classic" pitchFamily="2" charset="-78"/>
                </a:rPr>
                <a:t>ث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dlock" pitchFamily="2" charset="0"/>
                  <a:cs typeface="Al Hami - Jawi Classic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lock" pitchFamily="2" charset="0"/>
                <a:cs typeface="Al Hami - Jawi Classic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ث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Jawi Class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Al Hami - Jawi Classic" pitchFamily="2" charset="-78"/>
                </a:rPr>
                <a:t>ث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Al Hami - Jawi Classic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Al Hami - Jawi Classic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ث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Al Hami - Jawi Classic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Al Hami - Jawi Classic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Jawi Classic" pitchFamily="2" charset="-78"/>
                    </a:rPr>
                    <a:t>وي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Jawi Classic" pitchFamily="2" charset="-78"/>
                    </a:rPr>
                    <a:t>وو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Jawi Classic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و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Jawi Classic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Jawi Classic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Jawi Classic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Jawi Classic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6352469" y="3135682"/>
            <a:ext cx="9942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cs typeface="Al Hami - Jawi Classic" pitchFamily="2" charset="-78"/>
              </a:rPr>
              <a:t>و</a:t>
            </a: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cs typeface="Al Hami - Jawi Classic" pitchFamily="2" charset="-78"/>
              </a:rPr>
              <a:t>ي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cs typeface="Al Hami - Jawi Class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89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0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200400" y="1295400"/>
              <a:ext cx="1143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جا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990600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جي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جو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جـ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19400" y="4419600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جي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جو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4401" y="-37605"/>
            <a:ext cx="4419599" cy="6895605"/>
            <a:chOff x="4800602" y="-37605"/>
            <a:chExt cx="4884820" cy="6895605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84823" y="-37605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800602" y="152400"/>
              <a:ext cx="4884820" cy="6705600"/>
              <a:chOff x="4800602" y="152400"/>
              <a:chExt cx="4884820" cy="67056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181599" y="152400"/>
                <a:ext cx="4082718" cy="5832396"/>
                <a:chOff x="228600" y="152400"/>
                <a:chExt cx="4082718" cy="583239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00665" y="1295400"/>
                  <a:ext cx="1010653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ثا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16244" y="1143000"/>
                  <a:ext cx="926432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ثي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68707" y="152400"/>
                  <a:ext cx="76200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ثو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68907" y="3124200"/>
                  <a:ext cx="1094874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EG" sz="60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تـ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0" y="4572000"/>
                  <a:ext cx="926432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ثي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195138" y="4876800"/>
                  <a:ext cx="884321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ثو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00602" y="6019800"/>
                <a:ext cx="4884820" cy="838200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496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د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990600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دي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دو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د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دي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دو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04939" y="0"/>
            <a:ext cx="4442029" cy="6858000"/>
            <a:chOff x="4905971" y="-152400"/>
            <a:chExt cx="4909611" cy="6858000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5971" y="-152400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خ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658903" y="1015662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خ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خ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68907" y="3003632"/>
                  <a:ext cx="1094874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خ</a:t>
                  </a:r>
                  <a:r>
                    <a:rPr lang="ar-EG" sz="60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ـ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خ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خ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222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0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200400" y="1295400"/>
              <a:ext cx="11430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حا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990600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ح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ح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ح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19400" y="4419600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ح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ح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56560" y="0"/>
            <a:ext cx="4458193" cy="6858000"/>
            <a:chOff x="4936231" y="116168"/>
            <a:chExt cx="4927477" cy="6858000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6231" y="116168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78888" y="152400"/>
              <a:ext cx="4884820" cy="6821768"/>
              <a:chOff x="4978888" y="152400"/>
              <a:chExt cx="4884820" cy="68217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152400"/>
                <a:ext cx="4395358" cy="5832396"/>
                <a:chOff x="100265" y="152400"/>
                <a:chExt cx="4395358" cy="583239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130036" y="1295400"/>
                  <a:ext cx="1365587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Jawi - Biasa" pitchFamily="2" charset="-78"/>
                    </a:rPr>
                    <a:t>خا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Jawi - Biasa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447800" y="1143000"/>
                  <a:ext cx="1405511" cy="84946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Jawi - Biasa" pitchFamily="2" charset="-78"/>
                    </a:rPr>
                    <a:t>خ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Jawi - Biasa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Jawi - Biasa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152400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Jawi - Biasa" pitchFamily="2" charset="-78"/>
                    </a:rPr>
                    <a:t>خ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Jawi - Biasa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Jawi - Biasa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68907" y="3124200"/>
                  <a:ext cx="1094874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Jawi - Biasa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79" y="45720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Jawi - Biasa" pitchFamily="2" charset="-78"/>
                    </a:rPr>
                    <a:t>خ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Jawi - Biasa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Jawi - Biasa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195137" y="4876800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Jawi - Biasa" pitchFamily="2" charset="-78"/>
                    </a:rPr>
                    <a:t>خ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Jawi - Biasa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Jawi - Biasa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78888" y="6100964"/>
                <a:ext cx="4884820" cy="873204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6591299" y="3156032"/>
            <a:ext cx="76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rPr>
              <a:t>ح</a:t>
            </a: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rPr>
              <a:t>ـ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Firdaus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86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ذا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ذ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ذ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ذ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ذ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ذ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را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ري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رو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ر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ري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ر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04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س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سي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سو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سـ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سي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سو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ز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ز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ز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ز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ز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ز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545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شا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ش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ش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ش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ش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ش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صا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صي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صو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صـ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صي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ص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33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ط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طي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طو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طـ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طي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طو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ض</a:t>
                  </a:r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ض</a:t>
                  </a:r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ض</a:t>
                  </a:r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ض</a:t>
                  </a:r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ض</a:t>
                  </a:r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ض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881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22245_712612698759532_1009382765_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04" y="-14189"/>
            <a:ext cx="4648199" cy="6858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04800" y="152400"/>
            <a:ext cx="4038600" cy="5832396"/>
            <a:chOff x="304800" y="152400"/>
            <a:chExt cx="4038600" cy="5832396"/>
          </a:xfrm>
        </p:grpSpPr>
        <p:sp>
          <p:nvSpPr>
            <p:cNvPr id="5" name="Rectangle 4"/>
            <p:cNvSpPr/>
            <p:nvPr/>
          </p:nvSpPr>
          <p:spPr>
            <a:xfrm>
              <a:off x="3352800" y="1295400"/>
              <a:ext cx="99060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Al Hami - Uthm" pitchFamily="2" charset="-78"/>
                </a:rPr>
                <a:t>ظا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l Hami - Uthm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30084" y="1082932"/>
              <a:ext cx="9906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ظ</a:t>
              </a:r>
              <a:r>
                <a:rPr lang="ar-SA" sz="6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cs typeface="Jawi - Biasa2" pitchFamily="2" charset="-78"/>
                </a:rPr>
                <a:t>ي</a:t>
              </a:r>
              <a:endPara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Jawi - Biasa2" pitchFamily="2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2400"/>
              <a:ext cx="1143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ظ</a:t>
              </a:r>
              <a:r>
                <a:rPr lang="ar-SA" sz="6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Jawi - Biasa2" pitchFamily="2" charset="-78"/>
                </a:rPr>
                <a:t>و</a:t>
              </a:r>
              <a:endPara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Jawi - Biasa2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124200"/>
              <a:ext cx="762000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ظ</a:t>
              </a:r>
              <a:r>
                <a:rPr lang="ar-SA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FirdausArabic" pitchFamily="2" charset="-78"/>
                </a:rPr>
                <a:t>ـ</a:t>
              </a:r>
              <a:endParaRPr lang="en-US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FirdausArabic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1562" y="4507468"/>
              <a:ext cx="1295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ظ</a:t>
              </a:r>
              <a:r>
                <a:rPr lang="ar-SA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cs typeface="Jawi - Biasa2" pitchFamily="2" charset="-78"/>
                </a:rPr>
                <a:t>ي</a:t>
              </a:r>
              <a:endPara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Jawi - Biasa2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1" y="4876800"/>
              <a:ext cx="1181098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ظ</a:t>
              </a:r>
              <a:r>
                <a:rPr lang="ar-SA" sz="6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cs typeface="Jawi - Biasa2" pitchFamily="2" charset="-78"/>
                </a:rPr>
                <a:t>و</a:t>
              </a:r>
              <a:endPara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Jawi - Biasa2" pitchFamily="2" charset="-78"/>
              </a:endParaRPr>
            </a:p>
          </p:txBody>
        </p:sp>
        <p:pic>
          <p:nvPicPr>
            <p:cNvPr id="11" name="Picture 10" descr="1016416_710530058999547_2132586375_n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7823" y="2971799"/>
              <a:ext cx="1202377" cy="1384131"/>
            </a:xfrm>
            <a:prstGeom prst="rect">
              <a:avLst/>
            </a:prstGeom>
          </p:spPr>
        </p:pic>
      </p:grpSp>
      <p:pic>
        <p:nvPicPr>
          <p:cNvPr id="32" name="Picture 31" descr="1546449_10201474800177382_699284441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19800"/>
            <a:ext cx="4648200" cy="83820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4727369" y="-14189"/>
            <a:ext cx="4419599" cy="6862787"/>
            <a:chOff x="4930762" y="-166589"/>
            <a:chExt cx="4884820" cy="6862787"/>
          </a:xfrm>
        </p:grpSpPr>
        <p:pic>
          <p:nvPicPr>
            <p:cNvPr id="23" name="Picture 22" descr="1622245_712612698759532_1009382765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762" y="-166589"/>
              <a:ext cx="4800599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grpSp>
          <p:nvGrpSpPr>
            <p:cNvPr id="38" name="Group 37"/>
            <p:cNvGrpSpPr/>
            <p:nvPr/>
          </p:nvGrpSpPr>
          <p:grpSpPr>
            <a:xfrm>
              <a:off x="4930762" y="53807"/>
              <a:ext cx="4884820" cy="6642391"/>
              <a:chOff x="4930762" y="53807"/>
              <a:chExt cx="4884820" cy="664239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053264" y="53807"/>
                <a:ext cx="4168034" cy="5795780"/>
                <a:chOff x="100265" y="53807"/>
                <a:chExt cx="4168034" cy="579578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343324" y="1143000"/>
                  <a:ext cx="924975" cy="1015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0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عا</a:t>
                  </a:r>
                  <a:endParaRPr lang="en-US" sz="60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3269" y="1022866"/>
                  <a:ext cx="1179095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48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cs typeface="Al Hami - Uthm" pitchFamily="2" charset="-78"/>
                    </a:rPr>
                    <a:t>عي</a:t>
                  </a:r>
                  <a:endParaRPr lang="en-US" sz="48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0265" y="53807"/>
                  <a:ext cx="1347536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dirty="0" smtClean="0">
                      <a:ln w="1905"/>
                      <a:solidFill>
                        <a:srgbClr val="CC00CC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cs typeface="Al Hami - Uthm" pitchFamily="2" charset="-78"/>
                    </a:rPr>
                    <a:t>عو</a:t>
                  </a:r>
                  <a:endParaRPr lang="en-US" sz="6600" b="1" dirty="0">
                    <a:ln w="1905"/>
                    <a:solidFill>
                      <a:srgbClr val="CC00CC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Al Hami - Uthm" pitchFamily="2" charset="-7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44375" y="2798616"/>
                  <a:ext cx="75799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cs typeface="FirdausArabic" pitchFamily="2" charset="-78"/>
                    </a:rPr>
                    <a:t>عـ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cs typeface="FirdausArabic" pitchFamily="2" charset="-7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963781" y="4419600"/>
                  <a:ext cx="1098885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54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00B050"/>
                      </a:solidFill>
                      <a:cs typeface="Al Hami - Uthm" pitchFamily="2" charset="-78"/>
                    </a:rPr>
                    <a:t>عي</a:t>
                  </a:r>
                  <a:endParaRPr lang="en-US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00B050"/>
                    </a:solidFill>
                    <a:cs typeface="Al Hami - Uthm" pitchFamily="2" charset="-7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210448" y="4741591"/>
                  <a:ext cx="1136985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ar-SA" sz="6600" b="1" cap="all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ع</a:t>
                  </a:r>
                  <a:r>
                    <a:rPr lang="ar-SA" sz="6600" b="1" cap="all" spc="0" dirty="0" smtClean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reflection blurRad="12700" stA="28000" endPos="45000" dist="1000" dir="5400000" sy="-100000" algn="bl" rotWithShape="0"/>
                      </a:effectLst>
                      <a:cs typeface="Al Hami - Uthm" pitchFamily="2" charset="-78"/>
                    </a:rPr>
                    <a:t>و</a:t>
                  </a:r>
                  <a:endParaRPr lang="en-US" sz="6600" b="1" cap="all" spc="0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  <a:cs typeface="Al Hami - Uthm" pitchFamily="2" charset="-78"/>
                  </a:endParaRPr>
                </a:p>
              </p:txBody>
            </p:sp>
            <p:pic>
              <p:nvPicPr>
                <p:cNvPr id="31" name="Picture 30" descr="1016416_710530058999547_2132586375_n.jpg"/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28600" y="2971800"/>
                  <a:ext cx="1219201" cy="1447800"/>
                </a:xfrm>
                <a:prstGeom prst="rect">
                  <a:avLst/>
                </a:prstGeom>
              </p:spPr>
            </p:pic>
          </p:grpSp>
          <p:pic>
            <p:nvPicPr>
              <p:cNvPr id="33" name="Picture 32" descr="1546449_10201474800177382_699284441_n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930762" y="5867399"/>
                <a:ext cx="4884820" cy="828799"/>
              </a:xfrm>
              <a:prstGeom prst="rect">
                <a:avLst/>
              </a:prstGeom>
            </p:spPr>
          </p:pic>
        </p:grpSp>
      </p:grpSp>
      <p:pic>
        <p:nvPicPr>
          <p:cNvPr id="40" name="Picture 39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9262" y="2743200"/>
            <a:ext cx="996538" cy="1066800"/>
          </a:xfrm>
          <a:prstGeom prst="rect">
            <a:avLst/>
          </a:prstGeom>
        </p:spPr>
      </p:pic>
      <p:pic>
        <p:nvPicPr>
          <p:cNvPr id="41" name="Picture 40" descr="1509887_717430258309527_1125379333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2643" y="2542804"/>
            <a:ext cx="910771" cy="10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638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205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Baba</dc:creator>
  <cp:lastModifiedBy>Nadzera</cp:lastModifiedBy>
  <cp:revision>19</cp:revision>
  <dcterms:created xsi:type="dcterms:W3CDTF">2014-03-04T04:45:54Z</dcterms:created>
  <dcterms:modified xsi:type="dcterms:W3CDTF">2015-01-12T12:36:01Z</dcterms:modified>
</cp:coreProperties>
</file>